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842" r:id="rId2"/>
  </p:sldMasterIdLst>
  <p:notesMasterIdLst>
    <p:notesMasterId r:id="rId61"/>
  </p:notesMasterIdLst>
  <p:sldIdLst>
    <p:sldId id="2590" r:id="rId3"/>
    <p:sldId id="2562" r:id="rId4"/>
    <p:sldId id="2563" r:id="rId5"/>
    <p:sldId id="2592" r:id="rId6"/>
    <p:sldId id="2591" r:id="rId7"/>
    <p:sldId id="2641" r:id="rId8"/>
    <p:sldId id="2593" r:id="rId9"/>
    <p:sldId id="2565" r:id="rId10"/>
    <p:sldId id="2595" r:id="rId11"/>
    <p:sldId id="2596" r:id="rId12"/>
    <p:sldId id="2597" r:id="rId13"/>
    <p:sldId id="2642" r:id="rId14"/>
    <p:sldId id="2643" r:id="rId15"/>
    <p:sldId id="2644" r:id="rId16"/>
    <p:sldId id="2645" r:id="rId17"/>
    <p:sldId id="2646" r:id="rId18"/>
    <p:sldId id="2599" r:id="rId19"/>
    <p:sldId id="2600" r:id="rId20"/>
    <p:sldId id="2601" r:id="rId21"/>
    <p:sldId id="2604" r:id="rId22"/>
    <p:sldId id="2603" r:id="rId23"/>
    <p:sldId id="2605" r:id="rId24"/>
    <p:sldId id="2602" r:id="rId25"/>
    <p:sldId id="2620" r:id="rId26"/>
    <p:sldId id="2621" r:id="rId27"/>
    <p:sldId id="2622" r:id="rId28"/>
    <p:sldId id="2648" r:id="rId29"/>
    <p:sldId id="2627" r:id="rId30"/>
    <p:sldId id="2570" r:id="rId31"/>
    <p:sldId id="2571" r:id="rId32"/>
    <p:sldId id="2630" r:id="rId33"/>
    <p:sldId id="2650" r:id="rId34"/>
    <p:sldId id="2575" r:id="rId35"/>
    <p:sldId id="2576" r:id="rId36"/>
    <p:sldId id="2607" r:id="rId37"/>
    <p:sldId id="2608" r:id="rId38"/>
    <p:sldId id="2609" r:id="rId39"/>
    <p:sldId id="2610" r:id="rId40"/>
    <p:sldId id="2611" r:id="rId41"/>
    <p:sldId id="2577" r:id="rId42"/>
    <p:sldId id="2578" r:id="rId43"/>
    <p:sldId id="2579" r:id="rId44"/>
    <p:sldId id="2606" r:id="rId45"/>
    <p:sldId id="2581" r:id="rId46"/>
    <p:sldId id="2582" r:id="rId47"/>
    <p:sldId id="2631" r:id="rId48"/>
    <p:sldId id="2632" r:id="rId49"/>
    <p:sldId id="2633" r:id="rId50"/>
    <p:sldId id="2634" r:id="rId51"/>
    <p:sldId id="2635" r:id="rId52"/>
    <p:sldId id="2636" r:id="rId53"/>
    <p:sldId id="2637" r:id="rId54"/>
    <p:sldId id="2638" r:id="rId55"/>
    <p:sldId id="2639" r:id="rId56"/>
    <p:sldId id="2589" r:id="rId57"/>
    <p:sldId id="2647" r:id="rId58"/>
    <p:sldId id="2640" r:id="rId59"/>
    <p:sldId id="2619" r:id="rId60"/>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Xây Dựng Website Quản Lý Chính Sách Bán Hàng Và Quyền Lợi Khách Hàng" id="{3EAAE870-64C8-4A45-A76A-0B0697A3EC39}">
          <p14:sldIdLst>
            <p14:sldId id="2590"/>
            <p14:sldId id="2562"/>
          </p14:sldIdLst>
        </p14:section>
        <p14:section name="Tổng quan dự án" id="{87BDA0CA-4D81-4DE9-9DBA-C87D946606C1}">
          <p14:sldIdLst>
            <p14:sldId id="2563"/>
            <p14:sldId id="2592"/>
            <p14:sldId id="2591"/>
            <p14:sldId id="2641"/>
            <p14:sldId id="2593"/>
            <p14:sldId id="2565"/>
            <p14:sldId id="2595"/>
            <p14:sldId id="2596"/>
            <p14:sldId id="2597"/>
            <p14:sldId id="2642"/>
            <p14:sldId id="2643"/>
            <p14:sldId id="2644"/>
            <p14:sldId id="2645"/>
            <p14:sldId id="2646"/>
            <p14:sldId id="2599"/>
            <p14:sldId id="2600"/>
            <p14:sldId id="2601"/>
            <p14:sldId id="2604"/>
            <p14:sldId id="2603"/>
            <p14:sldId id="2605"/>
            <p14:sldId id="2602"/>
            <p14:sldId id="2620"/>
            <p14:sldId id="2621"/>
            <p14:sldId id="2622"/>
            <p14:sldId id="2648"/>
            <p14:sldId id="2627"/>
          </p14:sldIdLst>
        </p14:section>
        <p14:section name="Kiến trúc hệ thống và công nghệ sử dụng" id="{B07FB4D5-7BDC-47D1-AA76-A1B370B3F66F}">
          <p14:sldIdLst>
            <p14:sldId id="2570"/>
            <p14:sldId id="2571"/>
            <p14:sldId id="2630"/>
            <p14:sldId id="2650"/>
          </p14:sldIdLst>
        </p14:section>
        <p14:section name="Triển khai hệ thống trên nền tảng đám mây" id="{B4F8626A-84E9-4EC4-B42A-09D5A9655BD2}">
          <p14:sldIdLst>
            <p14:sldId id="2575"/>
            <p14:sldId id="2576"/>
            <p14:sldId id="2607"/>
            <p14:sldId id="2608"/>
            <p14:sldId id="2609"/>
            <p14:sldId id="2610"/>
            <p14:sldId id="2611"/>
            <p14:sldId id="2577"/>
          </p14:sldIdLst>
        </p14:section>
        <p14:section name="Minh họa giao diện" id="{DC5DB163-0203-4F2F-A740-E8528F231D7C}">
          <p14:sldIdLst>
            <p14:sldId id="2578"/>
            <p14:sldId id="2579"/>
            <p14:sldId id="2606"/>
          </p14:sldIdLst>
        </p14:section>
        <p14:section name="Khó khăn &amp; hướng phát triển" id="{94604FE1-4E06-40C6-880A-DDD60A9017C4}">
          <p14:sldIdLst>
            <p14:sldId id="2581"/>
            <p14:sldId id="2582"/>
            <p14:sldId id="2631"/>
            <p14:sldId id="2632"/>
            <p14:sldId id="2633"/>
            <p14:sldId id="2634"/>
            <p14:sldId id="2635"/>
            <p14:sldId id="2636"/>
            <p14:sldId id="2637"/>
            <p14:sldId id="2638"/>
            <p14:sldId id="2639"/>
          </p14:sldIdLst>
        </p14:section>
        <p14:section name="Kết luận" id="{A7E92C33-C28D-43F6-A7E2-463CAE992CDA}">
          <p14:sldIdLst>
            <p14:sldId id="2589"/>
            <p14:sldId id="2647"/>
            <p14:sldId id="2640"/>
            <p14:sldId id="261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94660"/>
  </p:normalViewPr>
  <p:slideViewPr>
    <p:cSldViewPr snapToGrid="0">
      <p:cViewPr varScale="1">
        <p:scale>
          <a:sx n="66" d="100"/>
          <a:sy n="66" d="100"/>
        </p:scale>
        <p:origin x="178" y="278"/>
      </p:cViewPr>
      <p:guideLst/>
    </p:cSldViewPr>
  </p:slideViewPr>
  <p:notesTextViewPr>
    <p:cViewPr>
      <p:scale>
        <a:sx n="1" d="1"/>
        <a:sy n="1" d="1"/>
      </p:scale>
      <p:origin x="0" y="0"/>
    </p:cViewPr>
  </p:notesTextViewPr>
  <p:sorterViewPr>
    <p:cViewPr>
      <p:scale>
        <a:sx n="100" d="100"/>
        <a:sy n="100" d="100"/>
      </p:scale>
      <p:origin x="0" y="-1376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CA808B-479E-42E8-8C41-FAABFC1F01E6}"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EFEA2E65-73E8-4774-81C9-F2CE4DB34683}">
      <dgm:prSet custT="1"/>
      <dgm:spPr/>
      <dgm:t>
        <a:bodyPr/>
        <a:lstStyle/>
        <a:p>
          <a:pPr>
            <a:lnSpc>
              <a:spcPct val="100000"/>
            </a:lnSpc>
            <a:defRPr b="1"/>
          </a:pPr>
          <a:r>
            <a:rPr lang="vi-VN" sz="2500" b="1" i="0" dirty="0">
              <a:latin typeface="Arial" panose="020B0604020202020204" pitchFamily="34" charset="0"/>
              <a:cs typeface="Arial" panose="020B0604020202020204" pitchFamily="34" charset="0"/>
            </a:rPr>
            <a:t>Kết quả đạt được</a:t>
          </a:r>
          <a:endParaRPr lang="en-US" sz="2500" dirty="0">
            <a:latin typeface="Arial" panose="020B0604020202020204" pitchFamily="34" charset="0"/>
            <a:cs typeface="Arial" panose="020B0604020202020204" pitchFamily="34" charset="0"/>
          </a:endParaRPr>
        </a:p>
      </dgm:t>
    </dgm:pt>
    <dgm:pt modelId="{E28B39B5-A841-4806-9936-51DD1F031F70}" type="parTrans" cxnId="{4F9F3F4F-DD9E-4ED0-927D-408E89B844B8}">
      <dgm:prSet/>
      <dgm:spPr/>
      <dgm:t>
        <a:bodyPr/>
        <a:lstStyle/>
        <a:p>
          <a:endParaRPr lang="en-US"/>
        </a:p>
      </dgm:t>
    </dgm:pt>
    <dgm:pt modelId="{2581123E-E769-45F3-BDB5-3F2A041077C8}" type="sibTrans" cxnId="{4F9F3F4F-DD9E-4ED0-927D-408E89B844B8}">
      <dgm:prSet/>
      <dgm:spPr/>
      <dgm:t>
        <a:bodyPr/>
        <a:lstStyle/>
        <a:p>
          <a:pPr>
            <a:lnSpc>
              <a:spcPct val="100000"/>
            </a:lnSpc>
            <a:defRPr b="1"/>
          </a:pPr>
          <a:endParaRPr lang="en-US"/>
        </a:p>
      </dgm:t>
    </dgm:pt>
    <dgm:pt modelId="{2BAFBFBF-3B10-48DE-BE86-DF0A1E5008C2}">
      <dgm:prSet custT="1"/>
      <dgm:spPr/>
      <dgm:t>
        <a:bodyPr/>
        <a:lstStyle/>
        <a:p>
          <a:pPr>
            <a:lnSpc>
              <a:spcPct val="100000"/>
            </a:lnSpc>
            <a:buNone/>
          </a:pPr>
          <a:r>
            <a:rPr lang="vi-VN" sz="2500" b="1" i="0" dirty="0">
              <a:latin typeface="Arial" panose="020B0604020202020204" pitchFamily="34" charset="0"/>
              <a:cs typeface="Arial" panose="020B0604020202020204" pitchFamily="34" charset="0"/>
            </a:rPr>
            <a:t>	Sử dụng VPC (Virtual Private Cloud):</a:t>
          </a:r>
          <a:r>
            <a:rPr lang="vi-VN" sz="2500" b="0" i="0" dirty="0">
              <a:latin typeface="Arial" panose="020B0604020202020204" pitchFamily="34" charset="0"/>
              <a:cs typeface="Arial" panose="020B0604020202020204" pitchFamily="34" charset="0"/>
            </a:rPr>
            <a:t> </a:t>
          </a:r>
        </a:p>
        <a:p>
          <a:pPr>
            <a:lnSpc>
              <a:spcPct val="100000"/>
            </a:lnSpc>
            <a:buNone/>
          </a:pPr>
          <a:r>
            <a:rPr lang="vi-VN" sz="2400" b="0" i="0" dirty="0">
              <a:latin typeface="Arial" panose="020B0604020202020204" pitchFamily="34" charset="0"/>
              <a:cs typeface="Arial" panose="020B0604020202020204" pitchFamily="34" charset="0"/>
            </a:rPr>
            <a:t>	Đã triển khai thành công hạ tầng mạng ảo riêng biệt để đảm bảo an toàn và tối ưu hóa tài nguyên cho hệ thống. Kiến trúc mạng bao gồm các subnet công cộng và riêng tư, đảm bảo an ninh thông qua cấu hình NACLs và Security Groups.</a:t>
          </a:r>
        </a:p>
        <a:p>
          <a:pPr>
            <a:lnSpc>
              <a:spcPct val="100000"/>
            </a:lnSpc>
            <a:buNone/>
          </a:pPr>
          <a:r>
            <a:rPr lang="vi-VN" sz="2500" b="1" dirty="0">
              <a:latin typeface="Arial" panose="020B0604020202020204" pitchFamily="34" charset="0"/>
              <a:cs typeface="Arial" panose="020B0604020202020204" pitchFamily="34" charset="0"/>
            </a:rPr>
            <a:t>	</a:t>
          </a:r>
          <a:r>
            <a:rPr lang="en-GB" sz="2500" b="1" dirty="0">
              <a:latin typeface="Arial" panose="020B0604020202020204" pitchFamily="34" charset="0"/>
              <a:cs typeface="Arial" panose="020B0604020202020204" pitchFamily="34" charset="0"/>
            </a:rPr>
            <a:t>EC2 (Elastic Compute Cloud):</a:t>
          </a:r>
          <a:endParaRPr lang="en-US" sz="2500" dirty="0">
            <a:latin typeface="Arial" panose="020B0604020202020204" pitchFamily="34" charset="0"/>
            <a:cs typeface="Arial" panose="020B0604020202020204" pitchFamily="34" charset="0"/>
          </a:endParaRPr>
        </a:p>
      </dgm:t>
    </dgm:pt>
    <dgm:pt modelId="{3B77276C-D97E-4C08-8049-952285D4FD17}" type="sibTrans" cxnId="{F389A855-EE92-4C27-949E-AA291B4F81D4}">
      <dgm:prSet/>
      <dgm:spPr/>
      <dgm:t>
        <a:bodyPr/>
        <a:lstStyle/>
        <a:p>
          <a:endParaRPr lang="en-US"/>
        </a:p>
      </dgm:t>
    </dgm:pt>
    <dgm:pt modelId="{4A87675D-C38B-48CA-BBD4-2569FC38B5AA}" type="parTrans" cxnId="{F389A855-EE92-4C27-949E-AA291B4F81D4}">
      <dgm:prSet/>
      <dgm:spPr/>
      <dgm:t>
        <a:bodyPr/>
        <a:lstStyle/>
        <a:p>
          <a:endParaRPr lang="en-US"/>
        </a:p>
      </dgm:t>
    </dgm:pt>
    <dgm:pt modelId="{C222B483-C7CD-470D-813F-1DFF44AF7782}">
      <dgm:prSet custT="1"/>
      <dgm:spPr/>
      <dgm:t>
        <a:bodyPr/>
        <a:lstStyle/>
        <a:p>
          <a:pPr>
            <a:buFont typeface="Arial" panose="020B0604020202020204" pitchFamily="34" charset="0"/>
            <a:buNone/>
          </a:pPr>
          <a:r>
            <a:rPr lang="vi-VN" sz="2400" dirty="0">
              <a:latin typeface="Arial" panose="020B0604020202020204" pitchFamily="34" charset="0"/>
              <a:cs typeface="Arial" panose="020B0604020202020204" pitchFamily="34" charset="0"/>
            </a:rPr>
            <a:t>		</a:t>
          </a:r>
          <a:r>
            <a:rPr lang="en-GB" sz="2400" dirty="0">
              <a:latin typeface="Arial" panose="020B0604020202020204" pitchFamily="34" charset="0"/>
              <a:cs typeface="Arial" panose="020B0604020202020204" pitchFamily="34" charset="0"/>
            </a:rPr>
            <a:t>Các </a:t>
          </a:r>
          <a:r>
            <a:rPr lang="en-GB" sz="2400" dirty="0" err="1">
              <a:latin typeface="Arial" panose="020B0604020202020204" pitchFamily="34" charset="0"/>
              <a:cs typeface="Arial" panose="020B0604020202020204" pitchFamily="34" charset="0"/>
            </a:rPr>
            <a:t>máy</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chủ</a:t>
          </a:r>
          <a:r>
            <a:rPr lang="en-GB" sz="2400" dirty="0">
              <a:latin typeface="Arial" panose="020B0604020202020204" pitchFamily="34" charset="0"/>
              <a:cs typeface="Arial" panose="020B0604020202020204" pitchFamily="34" charset="0"/>
            </a:rPr>
            <a:t> EC2 </a:t>
          </a:r>
          <a:r>
            <a:rPr lang="en-GB" sz="2400" dirty="0" err="1">
              <a:latin typeface="Arial" panose="020B0604020202020204" pitchFamily="34" charset="0"/>
              <a:cs typeface="Arial" panose="020B0604020202020204" pitchFamily="34" charset="0"/>
            </a:rPr>
            <a:t>được</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sử</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dụng</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để</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triển</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khai</a:t>
          </a:r>
          <a:r>
            <a:rPr lang="en-GB" sz="2400" dirty="0">
              <a:latin typeface="Arial" panose="020B0604020202020204" pitchFamily="34" charset="0"/>
              <a:cs typeface="Arial" panose="020B0604020202020204" pitchFamily="34" charset="0"/>
            </a:rPr>
            <a:t> backend, </a:t>
          </a:r>
          <a:r>
            <a:rPr lang="en-GB" sz="2400" dirty="0" err="1">
              <a:latin typeface="Arial" panose="020B0604020202020204" pitchFamily="34" charset="0"/>
              <a:cs typeface="Arial" panose="020B0604020202020204" pitchFamily="34" charset="0"/>
            </a:rPr>
            <a:t>đảm</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bảo</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hiệu</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năng</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cao</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với</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khả</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năng</a:t>
          </a:r>
          <a:r>
            <a:rPr lang="en-GB" sz="2400" dirty="0">
              <a:latin typeface="Arial" panose="020B0604020202020204" pitchFamily="34" charset="0"/>
              <a:cs typeface="Arial" panose="020B0604020202020204" pitchFamily="34" charset="0"/>
            </a:rPr>
            <a:t> ở </a:t>
          </a:r>
          <a:r>
            <a:rPr lang="en-GB" sz="2400" dirty="0" err="1">
              <a:latin typeface="Arial" panose="020B0604020202020204" pitchFamily="34" charset="0"/>
              <a:cs typeface="Arial" panose="020B0604020202020204" pitchFamily="34" charset="0"/>
            </a:rPr>
            <a:t>rộng</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tự</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động</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thông</a:t>
          </a:r>
          <a:r>
            <a:rPr lang="en-GB" sz="2400" dirty="0">
              <a:latin typeface="Arial" panose="020B0604020202020204" pitchFamily="34" charset="0"/>
              <a:cs typeface="Arial" panose="020B0604020202020204" pitchFamily="34" charset="0"/>
            </a:rPr>
            <a:t> qua Auto Scaling </a:t>
          </a:r>
          <a:r>
            <a:rPr lang="en-GB" sz="2400" dirty="0" err="1">
              <a:latin typeface="Arial" panose="020B0604020202020204" pitchFamily="34" charset="0"/>
              <a:cs typeface="Arial" panose="020B0604020202020204" pitchFamily="34" charset="0"/>
            </a:rPr>
            <a:t>và</a:t>
          </a:r>
          <a:r>
            <a:rPr lang="en-GB" sz="2400" dirty="0">
              <a:latin typeface="Arial" panose="020B0604020202020204" pitchFamily="34" charset="0"/>
              <a:cs typeface="Arial" panose="020B0604020202020204" pitchFamily="34" charset="0"/>
            </a:rPr>
            <a:t> Load Balancer. </a:t>
          </a:r>
          <a:r>
            <a:rPr lang="en-GB" sz="2400" dirty="0" err="1">
              <a:latin typeface="Arial" panose="020B0604020202020204" pitchFamily="34" charset="0"/>
              <a:cs typeface="Arial" panose="020B0604020202020204" pitchFamily="34" charset="0"/>
            </a:rPr>
            <a:t>Cấu</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hình</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tối</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ưu</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với</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khả</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năng</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tự</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động</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khởi</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động</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lại</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trong</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trường</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hợp</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sự</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cố</a:t>
          </a:r>
          <a:endParaRPr lang="vi-VN" sz="2400" dirty="0">
            <a:latin typeface="Arial" panose="020B0604020202020204" pitchFamily="34" charset="0"/>
            <a:cs typeface="Arial" panose="020B0604020202020204" pitchFamily="34" charset="0"/>
          </a:endParaRPr>
        </a:p>
        <a:p>
          <a:r>
            <a:rPr lang="vi-VN" sz="2500" b="1" dirty="0">
              <a:latin typeface="Arial" panose="020B0604020202020204" pitchFamily="34" charset="0"/>
              <a:cs typeface="Arial" panose="020B0604020202020204" pitchFamily="34" charset="0"/>
            </a:rPr>
            <a:t>	</a:t>
          </a:r>
          <a:r>
            <a:rPr lang="en-GB" sz="2500" b="1" dirty="0">
              <a:latin typeface="Arial" panose="020B0604020202020204" pitchFamily="34" charset="0"/>
              <a:cs typeface="Arial" panose="020B0604020202020204" pitchFamily="34" charset="0"/>
            </a:rPr>
            <a:t>RDS (Relational Database Service):</a:t>
          </a:r>
          <a:endParaRPr lang="vi-VN" sz="2500" b="1" dirty="0">
            <a:latin typeface="Arial" panose="020B0604020202020204" pitchFamily="34" charset="0"/>
            <a:cs typeface="Arial" panose="020B0604020202020204" pitchFamily="34" charset="0"/>
          </a:endParaRPr>
        </a:p>
        <a:p>
          <a:r>
            <a:rPr lang="vi-VN" sz="2400" dirty="0">
              <a:latin typeface="Arial" panose="020B0604020202020204" pitchFamily="34" charset="0"/>
              <a:cs typeface="Arial" panose="020B0604020202020204" pitchFamily="34" charset="0"/>
            </a:rPr>
            <a:t>	</a:t>
          </a:r>
          <a:r>
            <a:rPr lang="en-GB" sz="2500" dirty="0" err="1">
              <a:latin typeface="Arial" panose="020B0604020202020204" pitchFamily="34" charset="0"/>
              <a:cs typeface="Arial" panose="020B0604020202020204" pitchFamily="34" charset="0"/>
            </a:rPr>
            <a:t>Cơ</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sở</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dữ</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liệu</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quan</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hệ</a:t>
          </a:r>
          <a:r>
            <a:rPr lang="en-GB" sz="2400" dirty="0">
              <a:latin typeface="Arial" panose="020B0604020202020204" pitchFamily="34" charset="0"/>
              <a:cs typeface="Arial" panose="020B0604020202020204" pitchFamily="34" charset="0"/>
            </a:rPr>
            <a:t> MySQL </a:t>
          </a:r>
          <a:r>
            <a:rPr lang="en-GB" sz="2400" dirty="0" err="1">
              <a:latin typeface="Arial" panose="020B0604020202020204" pitchFamily="34" charset="0"/>
              <a:cs typeface="Arial" panose="020B0604020202020204" pitchFamily="34" charset="0"/>
            </a:rPr>
            <a:t>đã</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được</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triển</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khai</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thành</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công</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đảm</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bảo</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độ</a:t>
          </a:r>
          <a:r>
            <a:rPr lang="en-GB" sz="2400" dirty="0">
              <a:latin typeface="Arial" panose="020B0604020202020204" pitchFamily="34" charset="0"/>
              <a:cs typeface="Arial" panose="020B0604020202020204" pitchFamily="34" charset="0"/>
            </a:rPr>
            <a:t> tin </a:t>
          </a:r>
          <a:r>
            <a:rPr lang="en-GB" sz="2400" dirty="0" err="1">
              <a:latin typeface="Arial" panose="020B0604020202020204" pitchFamily="34" charset="0"/>
              <a:cs typeface="Arial" panose="020B0604020202020204" pitchFamily="34" charset="0"/>
            </a:rPr>
            <a:t>cậy</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và</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hiệu</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suất</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với</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tính</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năng</a:t>
          </a:r>
          <a:r>
            <a:rPr lang="en-GB" sz="2400" dirty="0">
              <a:latin typeface="Arial" panose="020B0604020202020204" pitchFamily="34" charset="0"/>
              <a:cs typeface="Arial" panose="020B0604020202020204" pitchFamily="34" charset="0"/>
            </a:rPr>
            <a:t> Multi-AZ (multi-availability zone) </a:t>
          </a:r>
          <a:r>
            <a:rPr lang="en-GB" sz="2400" dirty="0" err="1">
              <a:latin typeface="Arial" panose="020B0604020202020204" pitchFamily="34" charset="0"/>
              <a:cs typeface="Arial" panose="020B0604020202020204" pitchFamily="34" charset="0"/>
            </a:rPr>
            <a:t>cho</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dự</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phòng</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dữ</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liệu</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Cơ</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chế</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sao</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lưu</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tự</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động</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giúp</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đảm</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bảo</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dữ</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liệu</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không</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bị</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mất</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trong</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trường</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hợp</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khẩn</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cấp</a:t>
          </a:r>
          <a:r>
            <a:rPr lang="en-GB" sz="2400"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dgm:t>
    </dgm:pt>
    <dgm:pt modelId="{C8864898-8E20-46EF-BA09-053585B35232}" type="sibTrans" cxnId="{66170733-5CDF-4A40-B824-D7D5BB59E0B7}">
      <dgm:prSet/>
      <dgm:spPr/>
      <dgm:t>
        <a:bodyPr/>
        <a:lstStyle/>
        <a:p>
          <a:endParaRPr lang="vi-VN"/>
        </a:p>
      </dgm:t>
    </dgm:pt>
    <dgm:pt modelId="{615F4558-C421-4BE8-83C3-C32CB4354645}" type="parTrans" cxnId="{66170733-5CDF-4A40-B824-D7D5BB59E0B7}">
      <dgm:prSet/>
      <dgm:spPr/>
      <dgm:t>
        <a:bodyPr/>
        <a:lstStyle/>
        <a:p>
          <a:endParaRPr lang="vi-VN"/>
        </a:p>
      </dgm:t>
    </dgm:pt>
    <dgm:pt modelId="{435048FE-0356-48C9-993E-9F1E30E09A8C}" type="pres">
      <dgm:prSet presAssocID="{14CA808B-479E-42E8-8C41-FAABFC1F01E6}" presName="Name0" presStyleCnt="0">
        <dgm:presLayoutVars>
          <dgm:dir/>
          <dgm:resizeHandles val="exact"/>
        </dgm:presLayoutVars>
      </dgm:prSet>
      <dgm:spPr/>
    </dgm:pt>
    <dgm:pt modelId="{AFFEFFDB-64AC-4FFE-9DBD-15857A2CD96E}" type="pres">
      <dgm:prSet presAssocID="{EFEA2E65-73E8-4774-81C9-F2CE4DB34683}" presName="compNode" presStyleCnt="0"/>
      <dgm:spPr/>
    </dgm:pt>
    <dgm:pt modelId="{0A6713A1-1087-43EE-BF6E-AD0B17A23334}" type="pres">
      <dgm:prSet presAssocID="{EFEA2E65-73E8-4774-81C9-F2CE4DB34683}" presName="pictRect" presStyleLbl="revTx" presStyleIdx="0" presStyleCnt="2">
        <dgm:presLayoutVars>
          <dgm:chMax val="0"/>
          <dgm:bulletEnabled/>
        </dgm:presLayoutVars>
      </dgm:prSet>
      <dgm:spPr/>
    </dgm:pt>
    <dgm:pt modelId="{6EDEA15C-7D07-451C-B52E-467A1AE73199}" type="pres">
      <dgm:prSet presAssocID="{EFEA2E65-73E8-4774-81C9-F2CE4DB34683}" presName="textRect" presStyleLbl="revTx" presStyleIdx="1" presStyleCnt="2" custScaleX="123857">
        <dgm:presLayoutVars>
          <dgm:bulletEnabled/>
        </dgm:presLayoutVars>
      </dgm:prSet>
      <dgm:spPr/>
    </dgm:pt>
  </dgm:ptLst>
  <dgm:cxnLst>
    <dgm:cxn modelId="{C8D02E32-410D-4D4B-BF88-8060AB35FB13}" type="presOf" srcId="{EFEA2E65-73E8-4774-81C9-F2CE4DB34683}" destId="{0A6713A1-1087-43EE-BF6E-AD0B17A23334}" srcOrd="0" destOrd="0" presId="urn:microsoft.com/office/officeart/2024/3/layout/hArchList1"/>
    <dgm:cxn modelId="{66170733-5CDF-4A40-B824-D7D5BB59E0B7}" srcId="{2BAFBFBF-3B10-48DE-BE86-DF0A1E5008C2}" destId="{C222B483-C7CD-470D-813F-1DFF44AF7782}" srcOrd="0" destOrd="0" parTransId="{615F4558-C421-4BE8-83C3-C32CB4354645}" sibTransId="{C8864898-8E20-46EF-BA09-053585B35232}"/>
    <dgm:cxn modelId="{4F9F3F4F-DD9E-4ED0-927D-408E89B844B8}" srcId="{14CA808B-479E-42E8-8C41-FAABFC1F01E6}" destId="{EFEA2E65-73E8-4774-81C9-F2CE4DB34683}" srcOrd="0" destOrd="0" parTransId="{E28B39B5-A841-4806-9936-51DD1F031F70}" sibTransId="{2581123E-E769-45F3-BDB5-3F2A041077C8}"/>
    <dgm:cxn modelId="{F389A855-EE92-4C27-949E-AA291B4F81D4}" srcId="{EFEA2E65-73E8-4774-81C9-F2CE4DB34683}" destId="{2BAFBFBF-3B10-48DE-BE86-DF0A1E5008C2}" srcOrd="0" destOrd="0" parTransId="{4A87675D-C38B-48CA-BBD4-2569FC38B5AA}" sibTransId="{3B77276C-D97E-4C08-8049-952285D4FD17}"/>
    <dgm:cxn modelId="{40150986-8271-472E-BBC3-0A9CEE46DB6E}" type="presOf" srcId="{14CA808B-479E-42E8-8C41-FAABFC1F01E6}" destId="{435048FE-0356-48C9-993E-9F1E30E09A8C}" srcOrd="0" destOrd="0" presId="urn:microsoft.com/office/officeart/2024/3/layout/hArchList1"/>
    <dgm:cxn modelId="{115D1FC2-6493-40CA-B07E-AA0C3C3BF47A}" type="presOf" srcId="{2BAFBFBF-3B10-48DE-BE86-DF0A1E5008C2}" destId="{6EDEA15C-7D07-451C-B52E-467A1AE73199}" srcOrd="0" destOrd="0" presId="urn:microsoft.com/office/officeart/2024/3/layout/hArchList1"/>
    <dgm:cxn modelId="{39283BDF-ABF7-4D09-A367-72A0E1D45B74}" type="presOf" srcId="{C222B483-C7CD-470D-813F-1DFF44AF7782}" destId="{6EDEA15C-7D07-451C-B52E-467A1AE73199}" srcOrd="0" destOrd="1" presId="urn:microsoft.com/office/officeart/2024/3/layout/hArchList1"/>
    <dgm:cxn modelId="{A61866BB-3C87-465D-8C9F-8F19F1AE5C1C}" type="presParOf" srcId="{435048FE-0356-48C9-993E-9F1E30E09A8C}" destId="{AFFEFFDB-64AC-4FFE-9DBD-15857A2CD96E}" srcOrd="0" destOrd="0" presId="urn:microsoft.com/office/officeart/2024/3/layout/hArchList1"/>
    <dgm:cxn modelId="{9EE2753A-79E5-4BA2-81C1-0BA46E3951F0}" type="presParOf" srcId="{AFFEFFDB-64AC-4FFE-9DBD-15857A2CD96E}" destId="{0A6713A1-1087-43EE-BF6E-AD0B17A23334}" srcOrd="0" destOrd="0" presId="urn:microsoft.com/office/officeart/2024/3/layout/hArchList1"/>
    <dgm:cxn modelId="{1C7F45E2-B189-4389-A35C-10F28737C4B3}" type="presParOf" srcId="{AFFEFFDB-64AC-4FFE-9DBD-15857A2CD96E}" destId="{6EDEA15C-7D07-451C-B52E-467A1AE73199}"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4CA808B-479E-42E8-8C41-FAABFC1F01E6}"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EFEA2E65-73E8-4774-81C9-F2CE4DB34683}">
      <dgm:prSet custT="1"/>
      <dgm:spPr/>
      <dgm:t>
        <a:bodyPr/>
        <a:lstStyle/>
        <a:p>
          <a:pPr>
            <a:lnSpc>
              <a:spcPct val="100000"/>
            </a:lnSpc>
            <a:defRPr b="1"/>
          </a:pPr>
          <a:r>
            <a:rPr lang="en-GB" sz="2500" dirty="0"/>
            <a:t>Các </a:t>
          </a:r>
          <a:r>
            <a:rPr lang="en-GB" sz="2500" dirty="0" err="1"/>
            <a:t>hạn</a:t>
          </a:r>
          <a:r>
            <a:rPr lang="en-GB" sz="2500" dirty="0"/>
            <a:t> </a:t>
          </a:r>
          <a:r>
            <a:rPr lang="en-GB" sz="2500" dirty="0" err="1"/>
            <a:t>chế</a:t>
          </a:r>
          <a:r>
            <a:rPr lang="en-GB" sz="2500" dirty="0"/>
            <a:t> </a:t>
          </a:r>
          <a:r>
            <a:rPr lang="en-GB" sz="2500" dirty="0" err="1"/>
            <a:t>của</a:t>
          </a:r>
          <a:r>
            <a:rPr lang="en-GB" sz="2500" dirty="0"/>
            <a:t> </a:t>
          </a:r>
          <a:r>
            <a:rPr lang="en-GB" sz="2500" dirty="0" err="1"/>
            <a:t>đồ</a:t>
          </a:r>
          <a:r>
            <a:rPr lang="en-GB" sz="2500" dirty="0"/>
            <a:t> </a:t>
          </a:r>
          <a:r>
            <a:rPr lang="en-GB" sz="2500" dirty="0" err="1"/>
            <a:t>án</a:t>
          </a:r>
          <a:endParaRPr lang="en-US" sz="2500" dirty="0">
            <a:latin typeface="Arial" panose="020B0604020202020204" pitchFamily="34" charset="0"/>
            <a:cs typeface="Arial" panose="020B0604020202020204" pitchFamily="34" charset="0"/>
          </a:endParaRPr>
        </a:p>
      </dgm:t>
    </dgm:pt>
    <dgm:pt modelId="{E28B39B5-A841-4806-9936-51DD1F031F70}" type="parTrans" cxnId="{4F9F3F4F-DD9E-4ED0-927D-408E89B844B8}">
      <dgm:prSet/>
      <dgm:spPr/>
      <dgm:t>
        <a:bodyPr/>
        <a:lstStyle/>
        <a:p>
          <a:endParaRPr lang="en-US"/>
        </a:p>
      </dgm:t>
    </dgm:pt>
    <dgm:pt modelId="{2581123E-E769-45F3-BDB5-3F2A041077C8}" type="sibTrans" cxnId="{4F9F3F4F-DD9E-4ED0-927D-408E89B844B8}">
      <dgm:prSet/>
      <dgm:spPr/>
      <dgm:t>
        <a:bodyPr/>
        <a:lstStyle/>
        <a:p>
          <a:pPr>
            <a:lnSpc>
              <a:spcPct val="100000"/>
            </a:lnSpc>
            <a:defRPr b="1"/>
          </a:pPr>
          <a:endParaRPr lang="en-US"/>
        </a:p>
      </dgm:t>
    </dgm:pt>
    <dgm:pt modelId="{FDF70967-678A-43AF-A4A6-AFF33167EAB1}">
      <dgm:prSet custT="1"/>
      <dgm:spPr/>
      <dgm:t>
        <a:bodyPr/>
        <a:lstStyle/>
        <a:p>
          <a:pPr>
            <a:lnSpc>
              <a:spcPct val="100000"/>
            </a:lnSpc>
          </a:pPr>
          <a:r>
            <a:rPr lang="vi-VN" sz="2200" b="0" i="0" dirty="0">
              <a:latin typeface="Arial" panose="020B0604020202020204" pitchFamily="34" charset="0"/>
              <a:cs typeface="Arial" panose="020B0604020202020204" pitchFamily="34" charset="0"/>
            </a:rPr>
            <a:t>	Một số chức năng nâng cao như tích hợp AI/ML để dự đoán nhu cầu tài nguyên hoặc tối ưu hóa chi phí tự động chưa được thực hiện do hạn chế về thời gian. Việc giám sát hệ thống hiện tại chủ yếu dựa vào CloudWatch, cần phát triển thêm báo cáo chi tiết hơn</a:t>
          </a:r>
        </a:p>
        <a:p>
          <a:pPr>
            <a:lnSpc>
              <a:spcPct val="100000"/>
            </a:lnSpc>
          </a:pPr>
          <a:r>
            <a:rPr lang="fr-FR" sz="2200" b="1" dirty="0" err="1">
              <a:latin typeface="Arial" panose="020B0604020202020204" pitchFamily="34" charset="0"/>
              <a:cs typeface="Arial" panose="020B0604020202020204" pitchFamily="34" charset="0"/>
            </a:rPr>
            <a:t>Biểu</a:t>
          </a:r>
          <a:r>
            <a:rPr lang="fr-FR" sz="2200" b="1" dirty="0">
              <a:latin typeface="Arial" panose="020B0604020202020204" pitchFamily="34" charset="0"/>
              <a:cs typeface="Arial" panose="020B0604020202020204" pitchFamily="34" charset="0"/>
            </a:rPr>
            <a:t> </a:t>
          </a:r>
          <a:r>
            <a:rPr lang="fr-FR" sz="2200" b="1" dirty="0" err="1">
              <a:latin typeface="Arial" panose="020B0604020202020204" pitchFamily="34" charset="0"/>
              <a:cs typeface="Arial" panose="020B0604020202020204" pitchFamily="34" charset="0"/>
            </a:rPr>
            <a:t>đồ</a:t>
          </a:r>
          <a:r>
            <a:rPr lang="fr-FR" sz="2200" b="1" dirty="0">
              <a:latin typeface="Arial" panose="020B0604020202020204" pitchFamily="34" charset="0"/>
              <a:cs typeface="Arial" panose="020B0604020202020204" pitchFamily="34" charset="0"/>
            </a:rPr>
            <a:t> </a:t>
          </a:r>
          <a:r>
            <a:rPr lang="fr-FR" sz="2200" b="1" dirty="0" err="1">
              <a:latin typeface="Arial" panose="020B0604020202020204" pitchFamily="34" charset="0"/>
              <a:cs typeface="Arial" panose="020B0604020202020204" pitchFamily="34" charset="0"/>
            </a:rPr>
            <a:t>Sequence</a:t>
          </a:r>
          <a:r>
            <a:rPr lang="fr-FR" sz="2200" b="1" dirty="0">
              <a:latin typeface="Arial" panose="020B0604020202020204" pitchFamily="34" charset="0"/>
              <a:cs typeface="Arial" panose="020B0604020202020204" pitchFamily="34" charset="0"/>
            </a:rPr>
            <a:t> </a:t>
          </a:r>
          <a:r>
            <a:rPr lang="fr-FR" sz="2200" b="1" dirty="0" err="1">
              <a:latin typeface="Arial" panose="020B0604020202020204" pitchFamily="34" charset="0"/>
              <a:cs typeface="Arial" panose="020B0604020202020204" pitchFamily="34" charset="0"/>
            </a:rPr>
            <a:t>và</a:t>
          </a:r>
          <a:r>
            <a:rPr lang="fr-FR" sz="2200" b="1" dirty="0">
              <a:latin typeface="Arial" panose="020B0604020202020204" pitchFamily="34" charset="0"/>
              <a:cs typeface="Arial" panose="020B0604020202020204" pitchFamily="34" charset="0"/>
            </a:rPr>
            <a:t> Collaboration:</a:t>
          </a:r>
          <a:endParaRPr lang="vi-VN" sz="2200" b="1" dirty="0">
            <a:latin typeface="Arial" panose="020B0604020202020204" pitchFamily="34" charset="0"/>
            <a:cs typeface="Arial" panose="020B0604020202020204" pitchFamily="34" charset="0"/>
          </a:endParaRPr>
        </a:p>
        <a:p>
          <a:pPr>
            <a:lnSpc>
              <a:spcPct val="100000"/>
            </a:lnSpc>
          </a:pPr>
          <a:r>
            <a:rPr lang="vi-VN" sz="2200" dirty="0">
              <a:latin typeface="Arial" panose="020B0604020202020204" pitchFamily="34" charset="0"/>
              <a:cs typeface="Arial" panose="020B0604020202020204" pitchFamily="34" charset="0"/>
            </a:rPr>
            <a:t>	</a:t>
          </a:r>
          <a:r>
            <a:rPr lang="fr-FR" sz="2200" dirty="0" err="1">
              <a:latin typeface="Arial" panose="020B0604020202020204" pitchFamily="34" charset="0"/>
              <a:cs typeface="Arial" panose="020B0604020202020204" pitchFamily="34" charset="0"/>
            </a:rPr>
            <a:t>Chưa</a:t>
          </a:r>
          <a:r>
            <a:rPr lang="fr-FR" sz="2200" dirty="0">
              <a:latin typeface="Arial" panose="020B0604020202020204" pitchFamily="34" charset="0"/>
              <a:cs typeface="Arial" panose="020B0604020202020204" pitchFamily="34" charset="0"/>
            </a:rPr>
            <a:t> </a:t>
          </a:r>
          <a:r>
            <a:rPr lang="fr-FR" sz="2200" dirty="0" err="1">
              <a:latin typeface="Arial" panose="020B0604020202020204" pitchFamily="34" charset="0"/>
              <a:cs typeface="Arial" panose="020B0604020202020204" pitchFamily="34" charset="0"/>
            </a:rPr>
            <a:t>xây</a:t>
          </a:r>
          <a:r>
            <a:rPr lang="fr-FR" sz="2200" dirty="0">
              <a:latin typeface="Arial" panose="020B0604020202020204" pitchFamily="34" charset="0"/>
              <a:cs typeface="Arial" panose="020B0604020202020204" pitchFamily="34" charset="0"/>
            </a:rPr>
            <a:t> </a:t>
          </a:r>
          <a:r>
            <a:rPr lang="fr-FR" sz="2200" dirty="0" err="1">
              <a:latin typeface="Arial" panose="020B0604020202020204" pitchFamily="34" charset="0"/>
              <a:cs typeface="Arial" panose="020B0604020202020204" pitchFamily="34" charset="0"/>
            </a:rPr>
            <a:t>dựng</a:t>
          </a:r>
          <a:r>
            <a:rPr lang="fr-FR" sz="2200" dirty="0">
              <a:latin typeface="Arial" panose="020B0604020202020204" pitchFamily="34" charset="0"/>
              <a:cs typeface="Arial" panose="020B0604020202020204" pitchFamily="34" charset="0"/>
            </a:rPr>
            <a:t> </a:t>
          </a:r>
          <a:r>
            <a:rPr lang="fr-FR" sz="2200" dirty="0" err="1">
              <a:latin typeface="Arial" panose="020B0604020202020204" pitchFamily="34" charset="0"/>
              <a:cs typeface="Arial" panose="020B0604020202020204" pitchFamily="34" charset="0"/>
            </a:rPr>
            <a:t>đầy</a:t>
          </a:r>
          <a:r>
            <a:rPr lang="fr-FR" sz="2200" dirty="0">
              <a:latin typeface="Arial" panose="020B0604020202020204" pitchFamily="34" charset="0"/>
              <a:cs typeface="Arial" panose="020B0604020202020204" pitchFamily="34" charset="0"/>
            </a:rPr>
            <a:t> </a:t>
          </a:r>
          <a:r>
            <a:rPr lang="fr-FR" sz="2200" dirty="0" err="1">
              <a:latin typeface="Arial" panose="020B0604020202020204" pitchFamily="34" charset="0"/>
              <a:cs typeface="Arial" panose="020B0604020202020204" pitchFamily="34" charset="0"/>
            </a:rPr>
            <a:t>đủ</a:t>
          </a:r>
          <a:r>
            <a:rPr lang="fr-FR" sz="2200" dirty="0">
              <a:latin typeface="Arial" panose="020B0604020202020204" pitchFamily="34" charset="0"/>
              <a:cs typeface="Arial" panose="020B0604020202020204" pitchFamily="34" charset="0"/>
            </a:rPr>
            <a:t> </a:t>
          </a:r>
          <a:r>
            <a:rPr lang="fr-FR" sz="2200" dirty="0" err="1">
              <a:latin typeface="Arial" panose="020B0604020202020204" pitchFamily="34" charset="0"/>
              <a:cs typeface="Arial" panose="020B0604020202020204" pitchFamily="34" charset="0"/>
            </a:rPr>
            <a:t>sequence</a:t>
          </a:r>
          <a:r>
            <a:rPr lang="fr-FR" sz="2200" dirty="0">
              <a:latin typeface="Arial" panose="020B0604020202020204" pitchFamily="34" charset="0"/>
              <a:cs typeface="Arial" panose="020B0604020202020204" pitchFamily="34" charset="0"/>
            </a:rPr>
            <a:t> </a:t>
          </a:r>
          <a:r>
            <a:rPr lang="fr-FR" sz="2200" dirty="0" err="1">
              <a:latin typeface="Arial" panose="020B0604020202020204" pitchFamily="34" charset="0"/>
              <a:cs typeface="Arial" panose="020B0604020202020204" pitchFamily="34" charset="0"/>
            </a:rPr>
            <a:t>diagram</a:t>
          </a:r>
          <a:r>
            <a:rPr lang="fr-FR" sz="2200" dirty="0">
              <a:latin typeface="Arial" panose="020B0604020202020204" pitchFamily="34" charset="0"/>
              <a:cs typeface="Arial" panose="020B0604020202020204" pitchFamily="34" charset="0"/>
            </a:rPr>
            <a:t> </a:t>
          </a:r>
          <a:r>
            <a:rPr lang="fr-FR" sz="2200" dirty="0" err="1">
              <a:latin typeface="Arial" panose="020B0604020202020204" pitchFamily="34" charset="0"/>
              <a:cs typeface="Arial" panose="020B0604020202020204" pitchFamily="34" charset="0"/>
            </a:rPr>
            <a:t>cho</a:t>
          </a:r>
          <a:r>
            <a:rPr lang="fr-FR" sz="2200" dirty="0">
              <a:latin typeface="Arial" panose="020B0604020202020204" pitchFamily="34" charset="0"/>
              <a:cs typeface="Arial" panose="020B0604020202020204" pitchFamily="34" charset="0"/>
            </a:rPr>
            <a:t> </a:t>
          </a:r>
          <a:r>
            <a:rPr lang="fr-FR" sz="2200" dirty="0" err="1">
              <a:latin typeface="Arial" panose="020B0604020202020204" pitchFamily="34" charset="0"/>
              <a:cs typeface="Arial" panose="020B0604020202020204" pitchFamily="34" charset="0"/>
            </a:rPr>
            <a:t>tất</a:t>
          </a:r>
          <a:r>
            <a:rPr lang="fr-FR" sz="2200" dirty="0">
              <a:latin typeface="Arial" panose="020B0604020202020204" pitchFamily="34" charset="0"/>
              <a:cs typeface="Arial" panose="020B0604020202020204" pitchFamily="34" charset="0"/>
            </a:rPr>
            <a:t> </a:t>
          </a:r>
          <a:r>
            <a:rPr lang="fr-FR" sz="2200" dirty="0" err="1">
              <a:latin typeface="Arial" panose="020B0604020202020204" pitchFamily="34" charset="0"/>
              <a:cs typeface="Arial" panose="020B0604020202020204" pitchFamily="34" charset="0"/>
            </a:rPr>
            <a:t>cả</a:t>
          </a:r>
          <a:r>
            <a:rPr lang="fr-FR" sz="2200" dirty="0">
              <a:latin typeface="Arial" panose="020B0604020202020204" pitchFamily="34" charset="0"/>
              <a:cs typeface="Arial" panose="020B0604020202020204" pitchFamily="34" charset="0"/>
            </a:rPr>
            <a:t> </a:t>
          </a:r>
          <a:r>
            <a:rPr lang="fr-FR" sz="2200" dirty="0" err="1">
              <a:latin typeface="Arial" panose="020B0604020202020204" pitchFamily="34" charset="0"/>
              <a:cs typeface="Arial" panose="020B0604020202020204" pitchFamily="34" charset="0"/>
            </a:rPr>
            <a:t>các</a:t>
          </a:r>
          <a:r>
            <a:rPr lang="fr-FR" sz="2200" dirty="0">
              <a:latin typeface="Arial" panose="020B0604020202020204" pitchFamily="34" charset="0"/>
              <a:cs typeface="Arial" panose="020B0604020202020204" pitchFamily="34" charset="0"/>
            </a:rPr>
            <a:t> </a:t>
          </a:r>
          <a:r>
            <a:rPr lang="fr-FR" sz="2200" dirty="0" err="1">
              <a:latin typeface="Arial" panose="020B0604020202020204" pitchFamily="34" charset="0"/>
              <a:cs typeface="Arial" panose="020B0604020202020204" pitchFamily="34" charset="0"/>
            </a:rPr>
            <a:t>chức</a:t>
          </a:r>
          <a:r>
            <a:rPr lang="fr-FR" sz="2200" dirty="0">
              <a:latin typeface="Arial" panose="020B0604020202020204" pitchFamily="34" charset="0"/>
              <a:cs typeface="Arial" panose="020B0604020202020204" pitchFamily="34" charset="0"/>
            </a:rPr>
            <a:t> </a:t>
          </a:r>
          <a:r>
            <a:rPr lang="fr-FR" sz="2200" dirty="0" err="1">
              <a:latin typeface="Arial" panose="020B0604020202020204" pitchFamily="34" charset="0"/>
              <a:cs typeface="Arial" panose="020B0604020202020204" pitchFamily="34" charset="0"/>
            </a:rPr>
            <a:t>năng</a:t>
          </a:r>
          <a:r>
            <a:rPr lang="fr-FR" sz="2200" dirty="0">
              <a:latin typeface="Arial" panose="020B0604020202020204" pitchFamily="34" charset="0"/>
              <a:cs typeface="Arial" panose="020B0604020202020204" pitchFamily="34" charset="0"/>
            </a:rPr>
            <a:t> </a:t>
          </a:r>
          <a:r>
            <a:rPr lang="fr-FR" sz="2200" dirty="0" err="1">
              <a:latin typeface="Arial" panose="020B0604020202020204" pitchFamily="34" charset="0"/>
              <a:cs typeface="Arial" panose="020B0604020202020204" pitchFamily="34" charset="0"/>
            </a:rPr>
            <a:t>chính</a:t>
          </a:r>
          <a:r>
            <a:rPr lang="fr-FR" sz="2200" dirty="0">
              <a:latin typeface="Arial" panose="020B0604020202020204" pitchFamily="34" charset="0"/>
              <a:cs typeface="Arial" panose="020B0604020202020204" pitchFamily="34" charset="0"/>
            </a:rPr>
            <a:t> </a:t>
          </a:r>
          <a:r>
            <a:rPr lang="fr-FR" sz="2200" dirty="0" err="1">
              <a:latin typeface="Arial" panose="020B0604020202020204" pitchFamily="34" charset="0"/>
              <a:cs typeface="Arial" panose="020B0604020202020204" pitchFamily="34" charset="0"/>
            </a:rPr>
            <a:t>như</a:t>
          </a:r>
          <a:r>
            <a:rPr lang="fr-FR" sz="2200" dirty="0">
              <a:latin typeface="Arial" panose="020B0604020202020204" pitchFamily="34" charset="0"/>
              <a:cs typeface="Arial" panose="020B0604020202020204" pitchFamily="34" charset="0"/>
            </a:rPr>
            <a:t> </a:t>
          </a:r>
          <a:r>
            <a:rPr lang="fr-FR" sz="2200" dirty="0" err="1">
              <a:latin typeface="Arial" panose="020B0604020202020204" pitchFamily="34" charset="0"/>
              <a:cs typeface="Arial" panose="020B0604020202020204" pitchFamily="34" charset="0"/>
            </a:rPr>
            <a:t>đặt</a:t>
          </a:r>
          <a:r>
            <a:rPr lang="fr-FR" sz="2200" dirty="0">
              <a:latin typeface="Arial" panose="020B0604020202020204" pitchFamily="34" charset="0"/>
              <a:cs typeface="Arial" panose="020B0604020202020204" pitchFamily="34" charset="0"/>
            </a:rPr>
            <a:t> </a:t>
          </a:r>
          <a:r>
            <a:rPr lang="fr-FR" sz="2200" dirty="0" err="1">
              <a:latin typeface="Arial" panose="020B0604020202020204" pitchFamily="34" charset="0"/>
              <a:cs typeface="Arial" panose="020B0604020202020204" pitchFamily="34" charset="0"/>
            </a:rPr>
            <a:t>hàng</a:t>
          </a:r>
          <a:r>
            <a:rPr lang="fr-FR" sz="2200" dirty="0">
              <a:latin typeface="Arial" panose="020B0604020202020204" pitchFamily="34" charset="0"/>
              <a:cs typeface="Arial" panose="020B0604020202020204" pitchFamily="34" charset="0"/>
            </a:rPr>
            <a:t>, </a:t>
          </a:r>
          <a:r>
            <a:rPr lang="fr-FR" sz="2200" dirty="0" err="1">
              <a:latin typeface="Arial" panose="020B0604020202020204" pitchFamily="34" charset="0"/>
              <a:cs typeface="Arial" panose="020B0604020202020204" pitchFamily="34" charset="0"/>
            </a:rPr>
            <a:t>thanh</a:t>
          </a:r>
          <a:r>
            <a:rPr lang="fr-FR" sz="2200" dirty="0">
              <a:latin typeface="Arial" panose="020B0604020202020204" pitchFamily="34" charset="0"/>
              <a:cs typeface="Arial" panose="020B0604020202020204" pitchFamily="34" charset="0"/>
            </a:rPr>
            <a:t> </a:t>
          </a:r>
          <a:r>
            <a:rPr lang="fr-FR" sz="2200" dirty="0" err="1">
              <a:latin typeface="Arial" panose="020B0604020202020204" pitchFamily="34" charset="0"/>
              <a:cs typeface="Arial" panose="020B0604020202020204" pitchFamily="34" charset="0"/>
            </a:rPr>
            <a:t>toán</a:t>
          </a:r>
          <a:r>
            <a:rPr lang="fr-FR" sz="2200" dirty="0">
              <a:latin typeface="Arial" panose="020B0604020202020204" pitchFamily="34" charset="0"/>
              <a:cs typeface="Arial" panose="020B0604020202020204" pitchFamily="34" charset="0"/>
            </a:rPr>
            <a:t>, </a:t>
          </a:r>
          <a:r>
            <a:rPr lang="fr-FR" sz="2200" dirty="0" err="1">
              <a:latin typeface="Arial" panose="020B0604020202020204" pitchFamily="34" charset="0"/>
              <a:cs typeface="Arial" panose="020B0604020202020204" pitchFamily="34" charset="0"/>
            </a:rPr>
            <a:t>quản</a:t>
          </a:r>
          <a:r>
            <a:rPr lang="fr-FR" sz="2200" dirty="0">
              <a:latin typeface="Arial" panose="020B0604020202020204" pitchFamily="34" charset="0"/>
              <a:cs typeface="Arial" panose="020B0604020202020204" pitchFamily="34" charset="0"/>
            </a:rPr>
            <a:t> </a:t>
          </a:r>
          <a:r>
            <a:rPr lang="fr-FR" sz="2200" dirty="0" err="1">
              <a:latin typeface="Arial" panose="020B0604020202020204" pitchFamily="34" charset="0"/>
              <a:cs typeface="Arial" panose="020B0604020202020204" pitchFamily="34" charset="0"/>
            </a:rPr>
            <a:t>lý</a:t>
          </a:r>
          <a:r>
            <a:rPr lang="fr-FR" sz="2200" dirty="0">
              <a:latin typeface="Arial" panose="020B0604020202020204" pitchFamily="34" charset="0"/>
              <a:cs typeface="Arial" panose="020B0604020202020204" pitchFamily="34" charset="0"/>
            </a:rPr>
            <a:t> </a:t>
          </a:r>
          <a:r>
            <a:rPr lang="fr-FR" sz="2200" dirty="0" err="1">
              <a:latin typeface="Arial" panose="020B0604020202020204" pitchFamily="34" charset="0"/>
              <a:cs typeface="Arial" panose="020B0604020202020204" pitchFamily="34" charset="0"/>
            </a:rPr>
            <a:t>hợp</a:t>
          </a:r>
          <a:r>
            <a:rPr lang="fr-FR" sz="2200" dirty="0">
              <a:latin typeface="Arial" panose="020B0604020202020204" pitchFamily="34" charset="0"/>
              <a:cs typeface="Arial" panose="020B0604020202020204" pitchFamily="34" charset="0"/>
            </a:rPr>
            <a:t> </a:t>
          </a:r>
          <a:r>
            <a:rPr lang="fr-FR" sz="2200" dirty="0" err="1">
              <a:latin typeface="Arial" panose="020B0604020202020204" pitchFamily="34" charset="0"/>
              <a:cs typeface="Arial" panose="020B0604020202020204" pitchFamily="34" charset="0"/>
            </a:rPr>
            <a:t>đồng</a:t>
          </a:r>
          <a:r>
            <a:rPr lang="vi-VN" sz="2200" dirty="0">
              <a:latin typeface="Arial" panose="020B0604020202020204" pitchFamily="34" charset="0"/>
              <a:cs typeface="Arial" panose="020B0604020202020204" pitchFamily="34" charset="0"/>
            </a:rPr>
            <a:t>. </a:t>
          </a:r>
          <a:r>
            <a:rPr lang="fr-FR" sz="2200" dirty="0">
              <a:latin typeface="Arial" panose="020B0604020202020204" pitchFamily="34" charset="0"/>
              <a:cs typeface="Arial" panose="020B0604020202020204" pitchFamily="34" charset="0"/>
            </a:rPr>
            <a:t>Collaboration </a:t>
          </a:r>
          <a:r>
            <a:rPr lang="fr-FR" sz="2200" dirty="0" err="1">
              <a:latin typeface="Arial" panose="020B0604020202020204" pitchFamily="34" charset="0"/>
              <a:cs typeface="Arial" panose="020B0604020202020204" pitchFamily="34" charset="0"/>
            </a:rPr>
            <a:t>diagram</a:t>
          </a:r>
          <a:r>
            <a:rPr lang="fr-FR" sz="2200" dirty="0">
              <a:latin typeface="Arial" panose="020B0604020202020204" pitchFamily="34" charset="0"/>
              <a:cs typeface="Arial" panose="020B0604020202020204" pitchFamily="34" charset="0"/>
            </a:rPr>
            <a:t> </a:t>
          </a:r>
          <a:r>
            <a:rPr lang="fr-FR" sz="2200" dirty="0" err="1">
              <a:latin typeface="Arial" panose="020B0604020202020204" pitchFamily="34" charset="0"/>
              <a:cs typeface="Arial" panose="020B0604020202020204" pitchFamily="34" charset="0"/>
            </a:rPr>
            <a:t>mới</a:t>
          </a:r>
          <a:r>
            <a:rPr lang="fr-FR" sz="2200" dirty="0">
              <a:latin typeface="Arial" panose="020B0604020202020204" pitchFamily="34" charset="0"/>
              <a:cs typeface="Arial" panose="020B0604020202020204" pitchFamily="34" charset="0"/>
            </a:rPr>
            <a:t> </a:t>
          </a:r>
          <a:r>
            <a:rPr lang="fr-FR" sz="2200" dirty="0" err="1">
              <a:latin typeface="Arial" panose="020B0604020202020204" pitchFamily="34" charset="0"/>
              <a:cs typeface="Arial" panose="020B0604020202020204" pitchFamily="34" charset="0"/>
            </a:rPr>
            <a:t>chỉ</a:t>
          </a:r>
          <a:r>
            <a:rPr lang="fr-FR" sz="2200" dirty="0">
              <a:latin typeface="Arial" panose="020B0604020202020204" pitchFamily="34" charset="0"/>
              <a:cs typeface="Arial" panose="020B0604020202020204" pitchFamily="34" charset="0"/>
            </a:rPr>
            <a:t> </a:t>
          </a:r>
          <a:r>
            <a:rPr lang="fr-FR" sz="2200" dirty="0" err="1">
              <a:latin typeface="Arial" panose="020B0604020202020204" pitchFamily="34" charset="0"/>
              <a:cs typeface="Arial" panose="020B0604020202020204" pitchFamily="34" charset="0"/>
            </a:rPr>
            <a:t>tập</a:t>
          </a:r>
          <a:r>
            <a:rPr lang="fr-FR" sz="2200" dirty="0">
              <a:latin typeface="Arial" panose="020B0604020202020204" pitchFamily="34" charset="0"/>
              <a:cs typeface="Arial" panose="020B0604020202020204" pitchFamily="34" charset="0"/>
            </a:rPr>
            <a:t> </a:t>
          </a:r>
          <a:r>
            <a:rPr lang="fr-FR" sz="2200" dirty="0" err="1">
              <a:latin typeface="Arial" panose="020B0604020202020204" pitchFamily="34" charset="0"/>
              <a:cs typeface="Arial" panose="020B0604020202020204" pitchFamily="34" charset="0"/>
            </a:rPr>
            <a:t>trung</a:t>
          </a:r>
          <a:r>
            <a:rPr lang="fr-FR" sz="2200" dirty="0">
              <a:latin typeface="Arial" panose="020B0604020202020204" pitchFamily="34" charset="0"/>
              <a:cs typeface="Arial" panose="020B0604020202020204" pitchFamily="34" charset="0"/>
            </a:rPr>
            <a:t> </a:t>
          </a:r>
          <a:r>
            <a:rPr lang="fr-FR" sz="2200" dirty="0" err="1">
              <a:latin typeface="Arial" panose="020B0604020202020204" pitchFamily="34" charset="0"/>
              <a:cs typeface="Arial" panose="020B0604020202020204" pitchFamily="34" charset="0"/>
            </a:rPr>
            <a:t>vào</a:t>
          </a:r>
          <a:r>
            <a:rPr lang="fr-FR" sz="2200" dirty="0">
              <a:latin typeface="Arial" panose="020B0604020202020204" pitchFamily="34" charset="0"/>
              <a:cs typeface="Arial" panose="020B0604020202020204" pitchFamily="34" charset="0"/>
            </a:rPr>
            <a:t> </a:t>
          </a:r>
          <a:r>
            <a:rPr lang="fr-FR" sz="2200" dirty="0" err="1">
              <a:latin typeface="Arial" panose="020B0604020202020204" pitchFamily="34" charset="0"/>
              <a:cs typeface="Arial" panose="020B0604020202020204" pitchFamily="34" charset="0"/>
            </a:rPr>
            <a:t>luồng</a:t>
          </a:r>
          <a:r>
            <a:rPr lang="fr-FR" sz="2200" dirty="0">
              <a:latin typeface="Arial" panose="020B0604020202020204" pitchFamily="34" charset="0"/>
              <a:cs typeface="Arial" panose="020B0604020202020204" pitchFamily="34" charset="0"/>
            </a:rPr>
            <a:t> </a:t>
          </a:r>
          <a:r>
            <a:rPr lang="fr-FR" sz="2200" dirty="0" err="1">
              <a:latin typeface="Arial" panose="020B0604020202020204" pitchFamily="34" charset="0"/>
              <a:cs typeface="Arial" panose="020B0604020202020204" pitchFamily="34" charset="0"/>
            </a:rPr>
            <a:t>đăng</a:t>
          </a:r>
          <a:r>
            <a:rPr lang="fr-FR" sz="2200" dirty="0">
              <a:latin typeface="Arial" panose="020B0604020202020204" pitchFamily="34" charset="0"/>
              <a:cs typeface="Arial" panose="020B0604020202020204" pitchFamily="34" charset="0"/>
            </a:rPr>
            <a:t> </a:t>
          </a:r>
          <a:r>
            <a:rPr lang="fr-FR" sz="2200" dirty="0" err="1">
              <a:latin typeface="Arial" panose="020B0604020202020204" pitchFamily="34" charset="0"/>
              <a:cs typeface="Arial" panose="020B0604020202020204" pitchFamily="34" charset="0"/>
            </a:rPr>
            <a:t>nhập</a:t>
          </a:r>
          <a:r>
            <a:rPr lang="fr-FR" sz="2200" dirty="0">
              <a:latin typeface="Arial" panose="020B0604020202020204" pitchFamily="34" charset="0"/>
              <a:cs typeface="Arial" panose="020B0604020202020204" pitchFamily="34" charset="0"/>
            </a:rPr>
            <a:t>, </a:t>
          </a:r>
          <a:r>
            <a:rPr lang="fr-FR" sz="2200" dirty="0" err="1">
              <a:latin typeface="Arial" panose="020B0604020202020204" pitchFamily="34" charset="0"/>
              <a:cs typeface="Arial" panose="020B0604020202020204" pitchFamily="34" charset="0"/>
            </a:rPr>
            <a:t>chưa</a:t>
          </a:r>
          <a:r>
            <a:rPr lang="fr-FR" sz="2200" dirty="0">
              <a:latin typeface="Arial" panose="020B0604020202020204" pitchFamily="34" charset="0"/>
              <a:cs typeface="Arial" panose="020B0604020202020204" pitchFamily="34" charset="0"/>
            </a:rPr>
            <a:t> </a:t>
          </a:r>
          <a:r>
            <a:rPr lang="fr-FR" sz="2200" dirty="0" err="1">
              <a:latin typeface="Arial" panose="020B0604020202020204" pitchFamily="34" charset="0"/>
              <a:cs typeface="Arial" panose="020B0604020202020204" pitchFamily="34" charset="0"/>
            </a:rPr>
            <a:t>phản</a:t>
          </a:r>
          <a:r>
            <a:rPr lang="fr-FR" sz="2200" dirty="0">
              <a:latin typeface="Arial" panose="020B0604020202020204" pitchFamily="34" charset="0"/>
              <a:cs typeface="Arial" panose="020B0604020202020204" pitchFamily="34" charset="0"/>
            </a:rPr>
            <a:t> </a:t>
          </a:r>
          <a:r>
            <a:rPr lang="fr-FR" sz="2200" dirty="0" err="1">
              <a:latin typeface="Arial" panose="020B0604020202020204" pitchFamily="34" charset="0"/>
              <a:cs typeface="Arial" panose="020B0604020202020204" pitchFamily="34" charset="0"/>
            </a:rPr>
            <a:t>ánh</a:t>
          </a:r>
          <a:r>
            <a:rPr lang="fr-FR" sz="2200" dirty="0">
              <a:latin typeface="Arial" panose="020B0604020202020204" pitchFamily="34" charset="0"/>
              <a:cs typeface="Arial" panose="020B0604020202020204" pitchFamily="34" charset="0"/>
            </a:rPr>
            <a:t> </a:t>
          </a:r>
          <a:r>
            <a:rPr lang="fr-FR" sz="2200" dirty="0" err="1">
              <a:latin typeface="Arial" panose="020B0604020202020204" pitchFamily="34" charset="0"/>
              <a:cs typeface="Arial" panose="020B0604020202020204" pitchFamily="34" charset="0"/>
            </a:rPr>
            <a:t>đầy</a:t>
          </a:r>
          <a:r>
            <a:rPr lang="fr-FR" sz="2200" dirty="0">
              <a:latin typeface="Arial" panose="020B0604020202020204" pitchFamily="34" charset="0"/>
              <a:cs typeface="Arial" panose="020B0604020202020204" pitchFamily="34" charset="0"/>
            </a:rPr>
            <a:t> </a:t>
          </a:r>
          <a:r>
            <a:rPr lang="fr-FR" sz="2200" dirty="0" err="1">
              <a:latin typeface="Arial" panose="020B0604020202020204" pitchFamily="34" charset="0"/>
              <a:cs typeface="Arial" panose="020B0604020202020204" pitchFamily="34" charset="0"/>
            </a:rPr>
            <a:t>đủ</a:t>
          </a:r>
          <a:r>
            <a:rPr lang="fr-FR" sz="2200" dirty="0">
              <a:latin typeface="Arial" panose="020B0604020202020204" pitchFamily="34" charset="0"/>
              <a:cs typeface="Arial" panose="020B0604020202020204" pitchFamily="34" charset="0"/>
            </a:rPr>
            <a:t> </a:t>
          </a:r>
          <a:r>
            <a:rPr lang="fr-FR" sz="2200" dirty="0" err="1">
              <a:latin typeface="Arial" panose="020B0604020202020204" pitchFamily="34" charset="0"/>
              <a:cs typeface="Arial" panose="020B0604020202020204" pitchFamily="34" charset="0"/>
            </a:rPr>
            <a:t>sự</a:t>
          </a:r>
          <a:r>
            <a:rPr lang="fr-FR" sz="2200" dirty="0">
              <a:latin typeface="Arial" panose="020B0604020202020204" pitchFamily="34" charset="0"/>
              <a:cs typeface="Arial" panose="020B0604020202020204" pitchFamily="34" charset="0"/>
            </a:rPr>
            <a:t> </a:t>
          </a:r>
          <a:r>
            <a:rPr lang="fr-FR" sz="2200" dirty="0" err="1">
              <a:latin typeface="Arial" panose="020B0604020202020204" pitchFamily="34" charset="0"/>
              <a:cs typeface="Arial" panose="020B0604020202020204" pitchFamily="34" charset="0"/>
            </a:rPr>
            <a:t>phối</a:t>
          </a:r>
          <a:r>
            <a:rPr lang="fr-FR" sz="2200" dirty="0">
              <a:latin typeface="Arial" panose="020B0604020202020204" pitchFamily="34" charset="0"/>
              <a:cs typeface="Arial" panose="020B0604020202020204" pitchFamily="34" charset="0"/>
            </a:rPr>
            <a:t> </a:t>
          </a:r>
          <a:r>
            <a:rPr lang="fr-FR" sz="2200" dirty="0" err="1">
              <a:latin typeface="Arial" panose="020B0604020202020204" pitchFamily="34" charset="0"/>
              <a:cs typeface="Arial" panose="020B0604020202020204" pitchFamily="34" charset="0"/>
            </a:rPr>
            <a:t>hợp</a:t>
          </a:r>
          <a:r>
            <a:rPr lang="fr-FR" sz="2200" dirty="0">
              <a:latin typeface="Arial" panose="020B0604020202020204" pitchFamily="34" charset="0"/>
              <a:cs typeface="Arial" panose="020B0604020202020204" pitchFamily="34" charset="0"/>
            </a:rPr>
            <a:t> </a:t>
          </a:r>
          <a:r>
            <a:rPr lang="fr-FR" sz="2200" dirty="0" err="1">
              <a:latin typeface="Arial" panose="020B0604020202020204" pitchFamily="34" charset="0"/>
              <a:cs typeface="Arial" panose="020B0604020202020204" pitchFamily="34" charset="0"/>
            </a:rPr>
            <a:t>giữa</a:t>
          </a:r>
          <a:r>
            <a:rPr lang="fr-FR" sz="2200" dirty="0">
              <a:latin typeface="Arial" panose="020B0604020202020204" pitchFamily="34" charset="0"/>
              <a:cs typeface="Arial" panose="020B0604020202020204" pitchFamily="34" charset="0"/>
            </a:rPr>
            <a:t> </a:t>
          </a:r>
          <a:r>
            <a:rPr lang="fr-FR" sz="2200" dirty="0" err="1">
              <a:latin typeface="Arial" panose="020B0604020202020204" pitchFamily="34" charset="0"/>
              <a:cs typeface="Arial" panose="020B0604020202020204" pitchFamily="34" charset="0"/>
            </a:rPr>
            <a:t>các</a:t>
          </a:r>
          <a:r>
            <a:rPr lang="fr-FR" sz="2200" dirty="0">
              <a:latin typeface="Arial" panose="020B0604020202020204" pitchFamily="34" charset="0"/>
              <a:cs typeface="Arial" panose="020B0604020202020204" pitchFamily="34" charset="0"/>
            </a:rPr>
            <a:t> service </a:t>
          </a:r>
          <a:r>
            <a:rPr lang="fr-FR" sz="2200" dirty="0" err="1">
              <a:latin typeface="Arial" panose="020B0604020202020204" pitchFamily="34" charset="0"/>
              <a:cs typeface="Arial" panose="020B0604020202020204" pitchFamily="34" charset="0"/>
            </a:rPr>
            <a:t>trong</a:t>
          </a:r>
          <a:r>
            <a:rPr lang="fr-FR" sz="2200" dirty="0">
              <a:latin typeface="Arial" panose="020B0604020202020204" pitchFamily="34" charset="0"/>
              <a:cs typeface="Arial" panose="020B0604020202020204" pitchFamily="34" charset="0"/>
            </a:rPr>
            <a:t> </a:t>
          </a:r>
          <a:r>
            <a:rPr lang="fr-FR" sz="2200" dirty="0" err="1">
              <a:latin typeface="Arial" panose="020B0604020202020204" pitchFamily="34" charset="0"/>
              <a:cs typeface="Arial" panose="020B0604020202020204" pitchFamily="34" charset="0"/>
            </a:rPr>
            <a:t>toàn</a:t>
          </a:r>
          <a:r>
            <a:rPr lang="fr-FR" sz="2200" dirty="0">
              <a:latin typeface="Arial" panose="020B0604020202020204" pitchFamily="34" charset="0"/>
              <a:cs typeface="Arial" panose="020B0604020202020204" pitchFamily="34" charset="0"/>
            </a:rPr>
            <a:t> </a:t>
          </a:r>
          <a:r>
            <a:rPr lang="fr-FR" sz="2200" dirty="0" err="1">
              <a:latin typeface="Arial" panose="020B0604020202020204" pitchFamily="34" charset="0"/>
              <a:cs typeface="Arial" panose="020B0604020202020204" pitchFamily="34" charset="0"/>
            </a:rPr>
            <a:t>bộ</a:t>
          </a:r>
          <a:r>
            <a:rPr lang="fr-FR" sz="2200" dirty="0">
              <a:latin typeface="Arial" panose="020B0604020202020204" pitchFamily="34" charset="0"/>
              <a:cs typeface="Arial" panose="020B0604020202020204" pitchFamily="34" charset="0"/>
            </a:rPr>
            <a:t> </a:t>
          </a:r>
          <a:r>
            <a:rPr lang="fr-FR" sz="2200" dirty="0" err="1">
              <a:latin typeface="Arial" panose="020B0604020202020204" pitchFamily="34" charset="0"/>
              <a:cs typeface="Arial" panose="020B0604020202020204" pitchFamily="34" charset="0"/>
            </a:rPr>
            <a:t>hệ</a:t>
          </a:r>
          <a:r>
            <a:rPr lang="fr-FR" sz="2200" dirty="0">
              <a:latin typeface="Arial" panose="020B0604020202020204" pitchFamily="34" charset="0"/>
              <a:cs typeface="Arial" panose="020B0604020202020204" pitchFamily="34" charset="0"/>
            </a:rPr>
            <a:t> </a:t>
          </a:r>
          <a:r>
            <a:rPr lang="fr-FR" sz="2200" dirty="0" err="1">
              <a:latin typeface="Arial" panose="020B0604020202020204" pitchFamily="34" charset="0"/>
              <a:cs typeface="Arial" panose="020B0604020202020204" pitchFamily="34" charset="0"/>
            </a:rPr>
            <a:t>thống</a:t>
          </a:r>
          <a:r>
            <a:rPr lang="vi-VN" sz="2200" dirty="0">
              <a:latin typeface="Arial" panose="020B0604020202020204" pitchFamily="34" charset="0"/>
              <a:cs typeface="Arial" panose="020B0604020202020204" pitchFamily="34" charset="0"/>
            </a:rPr>
            <a:t>.</a:t>
          </a:r>
        </a:p>
        <a:p>
          <a:pPr>
            <a:lnSpc>
              <a:spcPct val="100000"/>
            </a:lnSpc>
          </a:pPr>
          <a:r>
            <a:rPr lang="fr-FR" sz="2200" b="1" dirty="0" err="1">
              <a:latin typeface="Arial" panose="020B0604020202020204" pitchFamily="34" charset="0"/>
              <a:cs typeface="Arial" panose="020B0604020202020204" pitchFamily="34" charset="0"/>
            </a:rPr>
            <a:t>Teamwork</a:t>
          </a:r>
          <a:r>
            <a:rPr lang="fr-FR" sz="2200" b="1" dirty="0">
              <a:latin typeface="Arial" panose="020B0604020202020204" pitchFamily="34" charset="0"/>
              <a:cs typeface="Arial" panose="020B0604020202020204" pitchFamily="34" charset="0"/>
            </a:rPr>
            <a:t> </a:t>
          </a:r>
          <a:r>
            <a:rPr lang="fr-FR" sz="2200" b="1" dirty="0" err="1">
              <a:latin typeface="Arial" panose="020B0604020202020204" pitchFamily="34" charset="0"/>
              <a:cs typeface="Arial" panose="020B0604020202020204" pitchFamily="34" charset="0"/>
            </a:rPr>
            <a:t>và</a:t>
          </a:r>
          <a:r>
            <a:rPr lang="fr-FR" sz="2200" b="1" dirty="0">
              <a:latin typeface="Arial" panose="020B0604020202020204" pitchFamily="34" charset="0"/>
              <a:cs typeface="Arial" panose="020B0604020202020204" pitchFamily="34" charset="0"/>
            </a:rPr>
            <a:t> </a:t>
          </a:r>
          <a:r>
            <a:rPr lang="fr-FR" sz="2200" b="1" dirty="0" err="1">
              <a:latin typeface="Arial" panose="020B0604020202020204" pitchFamily="34" charset="0"/>
              <a:cs typeface="Arial" panose="020B0604020202020204" pitchFamily="34" charset="0"/>
            </a:rPr>
            <a:t>phân</a:t>
          </a:r>
          <a:r>
            <a:rPr lang="fr-FR" sz="2200" b="1" dirty="0">
              <a:latin typeface="Arial" panose="020B0604020202020204" pitchFamily="34" charset="0"/>
              <a:cs typeface="Arial" panose="020B0604020202020204" pitchFamily="34" charset="0"/>
            </a:rPr>
            <a:t> </a:t>
          </a:r>
          <a:r>
            <a:rPr lang="fr-FR" sz="2200" b="1" dirty="0" err="1">
              <a:latin typeface="Arial" panose="020B0604020202020204" pitchFamily="34" charset="0"/>
              <a:cs typeface="Arial" panose="020B0604020202020204" pitchFamily="34" charset="0"/>
            </a:rPr>
            <a:t>công</a:t>
          </a:r>
          <a:r>
            <a:rPr lang="fr-FR" sz="2200" b="1" dirty="0">
              <a:latin typeface="Arial" panose="020B0604020202020204" pitchFamily="34" charset="0"/>
              <a:cs typeface="Arial" panose="020B0604020202020204" pitchFamily="34" charset="0"/>
            </a:rPr>
            <a:t> </a:t>
          </a:r>
          <a:r>
            <a:rPr lang="fr-FR" sz="2200" b="1" dirty="0" err="1">
              <a:latin typeface="Arial" panose="020B0604020202020204" pitchFamily="34" charset="0"/>
              <a:cs typeface="Arial" panose="020B0604020202020204" pitchFamily="34" charset="0"/>
            </a:rPr>
            <a:t>vai</a:t>
          </a:r>
          <a:r>
            <a:rPr lang="fr-FR" sz="2200" b="1" dirty="0">
              <a:latin typeface="Arial" panose="020B0604020202020204" pitchFamily="34" charset="0"/>
              <a:cs typeface="Arial" panose="020B0604020202020204" pitchFamily="34" charset="0"/>
            </a:rPr>
            <a:t> </a:t>
          </a:r>
          <a:r>
            <a:rPr lang="fr-FR" sz="2200" b="1" dirty="0" err="1">
              <a:latin typeface="Arial" panose="020B0604020202020204" pitchFamily="34" charset="0"/>
              <a:cs typeface="Arial" panose="020B0604020202020204" pitchFamily="34" charset="0"/>
            </a:rPr>
            <a:t>trò</a:t>
          </a:r>
          <a:r>
            <a:rPr lang="fr-FR" sz="2200" b="1" dirty="0">
              <a:latin typeface="Arial" panose="020B0604020202020204" pitchFamily="34" charset="0"/>
              <a:cs typeface="Arial" panose="020B0604020202020204" pitchFamily="34" charset="0"/>
            </a:rPr>
            <a:t>:</a:t>
          </a:r>
          <a:endParaRPr lang="vi-VN" sz="2200" b="1" dirty="0">
            <a:latin typeface="Arial" panose="020B0604020202020204" pitchFamily="34" charset="0"/>
            <a:cs typeface="Arial" panose="020B0604020202020204" pitchFamily="34" charset="0"/>
          </a:endParaRPr>
        </a:p>
        <a:p>
          <a:pPr>
            <a:lnSpc>
              <a:spcPct val="100000"/>
            </a:lnSpc>
          </a:pPr>
          <a:r>
            <a:rPr lang="vi-VN"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Mô</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hình</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làm</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việc</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nhóm</a:t>
          </a:r>
          <a:r>
            <a:rPr lang="fr-FR" sz="2200" b="0" dirty="0">
              <a:latin typeface="Arial" panose="020B0604020202020204" pitchFamily="34" charset="0"/>
              <a:cs typeface="Arial" panose="020B0604020202020204" pitchFamily="34" charset="0"/>
            </a:rPr>
            <a:t> RACI </a:t>
          </a:r>
          <a:r>
            <a:rPr lang="fr-FR" sz="2200" b="0" dirty="0" err="1">
              <a:latin typeface="Arial" panose="020B0604020202020204" pitchFamily="34" charset="0"/>
              <a:cs typeface="Arial" panose="020B0604020202020204" pitchFamily="34" charset="0"/>
            </a:rPr>
            <a:t>chưa</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được</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áp</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dụng</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rõ</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ràng</a:t>
          </a:r>
          <a:r>
            <a:rPr lang="fr-FR" sz="2200" b="0" dirty="0">
              <a:latin typeface="Arial" panose="020B0604020202020204" pitchFamily="34" charset="0"/>
              <a:cs typeface="Arial" panose="020B0604020202020204" pitchFamily="34" charset="0"/>
            </a:rPr>
            <a:t> ở </a:t>
          </a:r>
          <a:r>
            <a:rPr lang="fr-FR" sz="2200" b="0" dirty="0" err="1">
              <a:latin typeface="Arial" panose="020B0604020202020204" pitchFamily="34" charset="0"/>
              <a:cs typeface="Arial" panose="020B0604020202020204" pitchFamily="34" charset="0"/>
            </a:rPr>
            <a:t>các</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giai</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đoạn</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đầu</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gây</a:t>
          </a:r>
          <a:r>
            <a:rPr lang="fr-FR" sz="2200" b="0" dirty="0">
              <a:latin typeface="Arial" panose="020B0604020202020204" pitchFamily="34" charset="0"/>
              <a:cs typeface="Arial" panose="020B0604020202020204" pitchFamily="34" charset="0"/>
            </a:rPr>
            <a:t> ra </a:t>
          </a:r>
          <a:r>
            <a:rPr lang="fr-FR" sz="2200" b="0" dirty="0" err="1">
              <a:latin typeface="Arial" panose="020B0604020202020204" pitchFamily="34" charset="0"/>
              <a:cs typeface="Arial" panose="020B0604020202020204" pitchFamily="34" charset="0"/>
            </a:rPr>
            <a:t>chồng</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chéo</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trong</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phân</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công.Thiếu</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công</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cụ</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quản</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lý</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công</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việc</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chuyên</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nghiệp</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như</a:t>
          </a:r>
          <a:r>
            <a:rPr lang="fr-FR" sz="2200" b="0" dirty="0">
              <a:latin typeface="Arial" panose="020B0604020202020204" pitchFamily="34" charset="0"/>
              <a:cs typeface="Arial" panose="020B0604020202020204" pitchFamily="34" charset="0"/>
            </a:rPr>
            <a:t> Jira, Trello) </a:t>
          </a:r>
          <a:r>
            <a:rPr lang="fr-FR" sz="2200" b="0" dirty="0" err="1">
              <a:latin typeface="Arial" panose="020B0604020202020204" pitchFamily="34" charset="0"/>
              <a:cs typeface="Arial" panose="020B0604020202020204" pitchFamily="34" charset="0"/>
            </a:rPr>
            <a:t>khiến</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việc</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theo</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dõi</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tiến</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độ</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giao</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tiếp</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nhóm</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còn</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thủ</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công</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và</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rời</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rạc.Tiến</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độ</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dự</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án</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còn</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phụ</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thuộc</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nhiều</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vào</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từng</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cá</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nhân</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chưa</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áp</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dụng</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phương</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pháp</a:t>
          </a:r>
          <a:r>
            <a:rPr lang="fr-FR" sz="2200" b="0" dirty="0">
              <a:latin typeface="Arial" panose="020B0604020202020204" pitchFamily="34" charset="0"/>
              <a:cs typeface="Arial" panose="020B0604020202020204" pitchFamily="34" charset="0"/>
            </a:rPr>
            <a:t> Agile </a:t>
          </a:r>
          <a:r>
            <a:rPr lang="fr-FR" sz="2200" b="0" dirty="0" err="1">
              <a:latin typeface="Arial" panose="020B0604020202020204" pitchFamily="34" charset="0"/>
              <a:cs typeface="Arial" panose="020B0604020202020204" pitchFamily="34" charset="0"/>
            </a:rPr>
            <a:t>hoặc</a:t>
          </a:r>
          <a:r>
            <a:rPr lang="fr-FR" sz="2200" b="0" dirty="0">
              <a:latin typeface="Arial" panose="020B0604020202020204" pitchFamily="34" charset="0"/>
              <a:cs typeface="Arial" panose="020B0604020202020204" pitchFamily="34" charset="0"/>
            </a:rPr>
            <a:t> chia Sprint </a:t>
          </a:r>
          <a:r>
            <a:rPr lang="fr-FR" sz="2200" b="0" dirty="0" err="1">
              <a:latin typeface="Arial" panose="020B0604020202020204" pitchFamily="34" charset="0"/>
              <a:cs typeface="Arial" panose="020B0604020202020204" pitchFamily="34" charset="0"/>
            </a:rPr>
            <a:t>rõ</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ràng.Không</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có</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nhật</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ký</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công</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việc</a:t>
          </a:r>
          <a:r>
            <a:rPr lang="fr-FR" sz="2200" b="0" dirty="0">
              <a:latin typeface="Arial" panose="020B0604020202020204" pitchFamily="34" charset="0"/>
              <a:cs typeface="Arial" panose="020B0604020202020204" pitchFamily="34" charset="0"/>
            </a:rPr>
            <a:t> (log </a:t>
          </a:r>
          <a:r>
            <a:rPr lang="fr-FR" sz="2200" b="0" dirty="0" err="1">
              <a:latin typeface="Arial" panose="020B0604020202020204" pitchFamily="34" charset="0"/>
              <a:cs typeface="Arial" panose="020B0604020202020204" pitchFamily="34" charset="0"/>
            </a:rPr>
            <a:t>hoặc</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daily</a:t>
          </a:r>
          <a:r>
            <a:rPr lang="fr-FR" sz="2200" b="0" dirty="0">
              <a:latin typeface="Arial" panose="020B0604020202020204" pitchFamily="34" charset="0"/>
              <a:cs typeface="Arial" panose="020B0604020202020204" pitchFamily="34" charset="0"/>
            </a:rPr>
            <a:t> report) </a:t>
          </a:r>
          <a:r>
            <a:rPr lang="fr-FR" sz="2200" b="0" dirty="0" err="1">
              <a:latin typeface="Arial" panose="020B0604020202020204" pitchFamily="34" charset="0"/>
              <a:cs typeface="Arial" panose="020B0604020202020204" pitchFamily="34" charset="0"/>
            </a:rPr>
            <a:t>để</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theo</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dõi</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hiệu</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quả</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từng</a:t>
          </a:r>
          <a:r>
            <a:rPr lang="fr-FR" sz="2200" b="0" dirty="0">
              <a:latin typeface="Arial" panose="020B0604020202020204" pitchFamily="34" charset="0"/>
              <a:cs typeface="Arial" panose="020B0604020202020204" pitchFamily="34" charset="0"/>
            </a:rPr>
            <a:t> </a:t>
          </a:r>
          <a:r>
            <a:rPr lang="fr-FR" sz="2200" b="0" dirty="0" err="1">
              <a:latin typeface="Arial" panose="020B0604020202020204" pitchFamily="34" charset="0"/>
              <a:cs typeface="Arial" panose="020B0604020202020204" pitchFamily="34" charset="0"/>
            </a:rPr>
            <a:t>tuần</a:t>
          </a:r>
          <a:r>
            <a:rPr lang="fr-FR" sz="2200" b="0" dirty="0">
              <a:latin typeface="Arial" panose="020B0604020202020204" pitchFamily="34" charset="0"/>
              <a:cs typeface="Arial" panose="020B0604020202020204" pitchFamily="34" charset="0"/>
            </a:rPr>
            <a:t>.</a:t>
          </a:r>
          <a:endParaRPr lang="vi-VN" sz="2200" b="0" dirty="0">
            <a:latin typeface="Arial" panose="020B0604020202020204" pitchFamily="34" charset="0"/>
            <a:cs typeface="Arial" panose="020B0604020202020204" pitchFamily="34" charset="0"/>
          </a:endParaRPr>
        </a:p>
      </dgm:t>
    </dgm:pt>
    <dgm:pt modelId="{3BA0BB28-3F14-4AA2-AE7D-8457033ED600}" type="parTrans" cxnId="{00A9D057-1342-4E45-9672-D1F9759E221A}">
      <dgm:prSet/>
      <dgm:spPr/>
      <dgm:t>
        <a:bodyPr/>
        <a:lstStyle/>
        <a:p>
          <a:endParaRPr lang="vi-VN"/>
        </a:p>
      </dgm:t>
    </dgm:pt>
    <dgm:pt modelId="{0C9613F2-2F93-4B04-9F9A-80139E73D5B2}" type="sibTrans" cxnId="{00A9D057-1342-4E45-9672-D1F9759E221A}">
      <dgm:prSet/>
      <dgm:spPr/>
      <dgm:t>
        <a:bodyPr/>
        <a:lstStyle/>
        <a:p>
          <a:endParaRPr lang="vi-VN"/>
        </a:p>
      </dgm:t>
    </dgm:pt>
    <dgm:pt modelId="{435048FE-0356-48C9-993E-9F1E30E09A8C}" type="pres">
      <dgm:prSet presAssocID="{14CA808B-479E-42E8-8C41-FAABFC1F01E6}" presName="Name0" presStyleCnt="0">
        <dgm:presLayoutVars>
          <dgm:dir/>
          <dgm:resizeHandles val="exact"/>
        </dgm:presLayoutVars>
      </dgm:prSet>
      <dgm:spPr/>
    </dgm:pt>
    <dgm:pt modelId="{AFFEFFDB-64AC-4FFE-9DBD-15857A2CD96E}" type="pres">
      <dgm:prSet presAssocID="{EFEA2E65-73E8-4774-81C9-F2CE4DB34683}" presName="compNode" presStyleCnt="0"/>
      <dgm:spPr/>
    </dgm:pt>
    <dgm:pt modelId="{0A6713A1-1087-43EE-BF6E-AD0B17A23334}" type="pres">
      <dgm:prSet presAssocID="{EFEA2E65-73E8-4774-81C9-F2CE4DB34683}" presName="pictRect" presStyleLbl="revTx" presStyleIdx="0" presStyleCnt="2">
        <dgm:presLayoutVars>
          <dgm:chMax val="0"/>
          <dgm:bulletEnabled/>
        </dgm:presLayoutVars>
      </dgm:prSet>
      <dgm:spPr/>
    </dgm:pt>
    <dgm:pt modelId="{6EDEA15C-7D07-451C-B52E-467A1AE73199}" type="pres">
      <dgm:prSet presAssocID="{EFEA2E65-73E8-4774-81C9-F2CE4DB34683}" presName="textRect" presStyleLbl="revTx" presStyleIdx="1" presStyleCnt="2" custScaleX="123857">
        <dgm:presLayoutVars>
          <dgm:bulletEnabled/>
        </dgm:presLayoutVars>
      </dgm:prSet>
      <dgm:spPr/>
    </dgm:pt>
  </dgm:ptLst>
  <dgm:cxnLst>
    <dgm:cxn modelId="{C8D02E32-410D-4D4B-BF88-8060AB35FB13}" type="presOf" srcId="{EFEA2E65-73E8-4774-81C9-F2CE4DB34683}" destId="{0A6713A1-1087-43EE-BF6E-AD0B17A23334}" srcOrd="0" destOrd="0" presId="urn:microsoft.com/office/officeart/2024/3/layout/hArchList1"/>
    <dgm:cxn modelId="{4F9F3F4F-DD9E-4ED0-927D-408E89B844B8}" srcId="{14CA808B-479E-42E8-8C41-FAABFC1F01E6}" destId="{EFEA2E65-73E8-4774-81C9-F2CE4DB34683}" srcOrd="0" destOrd="0" parTransId="{E28B39B5-A841-4806-9936-51DD1F031F70}" sibTransId="{2581123E-E769-45F3-BDB5-3F2A041077C8}"/>
    <dgm:cxn modelId="{00A9D057-1342-4E45-9672-D1F9759E221A}" srcId="{EFEA2E65-73E8-4774-81C9-F2CE4DB34683}" destId="{FDF70967-678A-43AF-A4A6-AFF33167EAB1}" srcOrd="0" destOrd="0" parTransId="{3BA0BB28-3F14-4AA2-AE7D-8457033ED600}" sibTransId="{0C9613F2-2F93-4B04-9F9A-80139E73D5B2}"/>
    <dgm:cxn modelId="{40150986-8271-472E-BBC3-0A9CEE46DB6E}" type="presOf" srcId="{14CA808B-479E-42E8-8C41-FAABFC1F01E6}" destId="{435048FE-0356-48C9-993E-9F1E30E09A8C}" srcOrd="0" destOrd="0" presId="urn:microsoft.com/office/officeart/2024/3/layout/hArchList1"/>
    <dgm:cxn modelId="{C66CE1A5-99BF-4116-8350-D2199B58AD55}" type="presOf" srcId="{FDF70967-678A-43AF-A4A6-AFF33167EAB1}" destId="{6EDEA15C-7D07-451C-B52E-467A1AE73199}" srcOrd="0" destOrd="0" presId="urn:microsoft.com/office/officeart/2024/3/layout/hArchList1"/>
    <dgm:cxn modelId="{A61866BB-3C87-465D-8C9F-8F19F1AE5C1C}" type="presParOf" srcId="{435048FE-0356-48C9-993E-9F1E30E09A8C}" destId="{AFFEFFDB-64AC-4FFE-9DBD-15857A2CD96E}" srcOrd="0" destOrd="0" presId="urn:microsoft.com/office/officeart/2024/3/layout/hArchList1"/>
    <dgm:cxn modelId="{9EE2753A-79E5-4BA2-81C1-0BA46E3951F0}" type="presParOf" srcId="{AFFEFFDB-64AC-4FFE-9DBD-15857A2CD96E}" destId="{0A6713A1-1087-43EE-BF6E-AD0B17A23334}" srcOrd="0" destOrd="0" presId="urn:microsoft.com/office/officeart/2024/3/layout/hArchList1"/>
    <dgm:cxn modelId="{1C7F45E2-B189-4389-A35C-10F28737C4B3}" type="presParOf" srcId="{AFFEFFDB-64AC-4FFE-9DBD-15857A2CD96E}" destId="{6EDEA15C-7D07-451C-B52E-467A1AE73199}"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4CA808B-479E-42E8-8C41-FAABFC1F01E6}"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EFEA2E65-73E8-4774-81C9-F2CE4DB34683}">
      <dgm:prSet custT="1"/>
      <dgm:spPr/>
      <dgm:t>
        <a:bodyPr/>
        <a:lstStyle/>
        <a:p>
          <a:pPr>
            <a:lnSpc>
              <a:spcPct val="100000"/>
            </a:lnSpc>
            <a:defRPr b="1"/>
          </a:pPr>
          <a:r>
            <a:rPr lang="en-GB" sz="2800" b="1" dirty="0" err="1"/>
            <a:t>Nâng</a:t>
          </a:r>
          <a:r>
            <a:rPr lang="en-GB" sz="2800" b="1" dirty="0"/>
            <a:t> </a:t>
          </a:r>
          <a:r>
            <a:rPr lang="en-GB" sz="2800" b="1" dirty="0" err="1"/>
            <a:t>cấp</a:t>
          </a:r>
          <a:r>
            <a:rPr lang="en-GB" sz="2800" b="1" dirty="0"/>
            <a:t> </a:t>
          </a:r>
          <a:r>
            <a:rPr lang="en-GB" sz="2800" b="1" dirty="0" err="1"/>
            <a:t>hệ</a:t>
          </a:r>
          <a:r>
            <a:rPr lang="en-GB" sz="2800" b="1" dirty="0"/>
            <a:t> </a:t>
          </a:r>
          <a:r>
            <a:rPr lang="en-GB" sz="2800" b="1" dirty="0" err="1"/>
            <a:t>thống</a:t>
          </a:r>
          <a:endParaRPr lang="en-US" sz="2800" dirty="0">
            <a:latin typeface="Arial" panose="020B0604020202020204" pitchFamily="34" charset="0"/>
            <a:cs typeface="Arial" panose="020B0604020202020204" pitchFamily="34" charset="0"/>
          </a:endParaRPr>
        </a:p>
      </dgm:t>
    </dgm:pt>
    <dgm:pt modelId="{E28B39B5-A841-4806-9936-51DD1F031F70}" type="parTrans" cxnId="{4F9F3F4F-DD9E-4ED0-927D-408E89B844B8}">
      <dgm:prSet/>
      <dgm:spPr/>
      <dgm:t>
        <a:bodyPr/>
        <a:lstStyle/>
        <a:p>
          <a:endParaRPr lang="en-US"/>
        </a:p>
      </dgm:t>
    </dgm:pt>
    <dgm:pt modelId="{2581123E-E769-45F3-BDB5-3F2A041077C8}" type="sibTrans" cxnId="{4F9F3F4F-DD9E-4ED0-927D-408E89B844B8}">
      <dgm:prSet/>
      <dgm:spPr/>
      <dgm:t>
        <a:bodyPr/>
        <a:lstStyle/>
        <a:p>
          <a:pPr>
            <a:lnSpc>
              <a:spcPct val="100000"/>
            </a:lnSpc>
            <a:defRPr b="1"/>
          </a:pPr>
          <a:endParaRPr lang="en-US"/>
        </a:p>
      </dgm:t>
    </dgm:pt>
    <dgm:pt modelId="{C938EF64-2EDA-4149-994A-D48BBED4A981}">
      <dgm:prSet custT="1"/>
      <dgm:spPr/>
      <dgm:t>
        <a:bodyPr/>
        <a:lstStyle/>
        <a:p>
          <a:pPr>
            <a:lnSpc>
              <a:spcPct val="100000"/>
            </a:lnSpc>
          </a:pPr>
          <a:r>
            <a:rPr lang="en-GB" sz="2400" dirty="0" err="1"/>
            <a:t>Tích</a:t>
          </a:r>
          <a:r>
            <a:rPr lang="en-GB" sz="2400" dirty="0"/>
            <a:t> </a:t>
          </a:r>
          <a:r>
            <a:rPr lang="en-GB" sz="2400" dirty="0" err="1"/>
            <a:t>hợp</a:t>
          </a:r>
          <a:r>
            <a:rPr lang="en-GB" sz="2400" dirty="0"/>
            <a:t> AI/ML </a:t>
          </a:r>
          <a:r>
            <a:rPr lang="en-GB" sz="2400" dirty="0" err="1"/>
            <a:t>thông</a:t>
          </a:r>
          <a:r>
            <a:rPr lang="en-GB" sz="2400" dirty="0"/>
            <a:t> qua </a:t>
          </a:r>
          <a:r>
            <a:rPr lang="en-GB" sz="2400" dirty="0" err="1"/>
            <a:t>dịch</a:t>
          </a:r>
          <a:r>
            <a:rPr lang="en-GB" sz="2400" dirty="0"/>
            <a:t> </a:t>
          </a:r>
          <a:r>
            <a:rPr lang="en-GB" sz="2400" dirty="0" err="1"/>
            <a:t>vụ</a:t>
          </a:r>
          <a:r>
            <a:rPr lang="en-GB" sz="2400" dirty="0"/>
            <a:t> </a:t>
          </a:r>
          <a:r>
            <a:rPr lang="en-GB" sz="2400" dirty="0" err="1"/>
            <a:t>như</a:t>
          </a:r>
          <a:r>
            <a:rPr lang="en-GB" sz="2400" dirty="0"/>
            <a:t> Amazon SageMaker </a:t>
          </a:r>
          <a:r>
            <a:rPr lang="en-GB" sz="2400" dirty="0" err="1"/>
            <a:t>để</a:t>
          </a:r>
          <a:r>
            <a:rPr lang="en-GB" sz="2400" dirty="0"/>
            <a:t> </a:t>
          </a:r>
          <a:r>
            <a:rPr lang="en-GB" sz="2400" dirty="0" err="1"/>
            <a:t>phân</a:t>
          </a:r>
          <a:r>
            <a:rPr lang="en-GB" sz="2400" dirty="0"/>
            <a:t> </a:t>
          </a:r>
          <a:r>
            <a:rPr lang="en-GB" sz="2400" dirty="0" err="1"/>
            <a:t>tích</a:t>
          </a:r>
          <a:r>
            <a:rPr lang="en-GB" sz="2400" dirty="0"/>
            <a:t> </a:t>
          </a:r>
          <a:r>
            <a:rPr lang="en-GB" sz="2400" dirty="0" err="1"/>
            <a:t>dữ</a:t>
          </a:r>
          <a:r>
            <a:rPr lang="en-GB" sz="2400" dirty="0"/>
            <a:t> </a:t>
          </a:r>
          <a:r>
            <a:rPr lang="en-GB" sz="2400" dirty="0" err="1"/>
            <a:t>liệu</a:t>
          </a:r>
          <a:r>
            <a:rPr lang="en-GB" sz="2400" dirty="0"/>
            <a:t> </a:t>
          </a:r>
          <a:r>
            <a:rPr lang="en-GB" sz="2400" dirty="0" err="1"/>
            <a:t>sử</a:t>
          </a:r>
          <a:br>
            <a:rPr lang="en-GB" sz="2400" dirty="0"/>
          </a:br>
          <a:r>
            <a:rPr lang="en-GB" sz="2400" dirty="0" err="1"/>
            <a:t>dụng</a:t>
          </a:r>
          <a:r>
            <a:rPr lang="en-GB" sz="2400" dirty="0"/>
            <a:t> </a:t>
          </a:r>
          <a:r>
            <a:rPr lang="en-GB" sz="2400" dirty="0" err="1"/>
            <a:t>và</a:t>
          </a:r>
          <a:r>
            <a:rPr lang="en-GB" sz="2400" dirty="0"/>
            <a:t> </a:t>
          </a:r>
          <a:r>
            <a:rPr lang="en-GB" sz="2400" dirty="0" err="1"/>
            <a:t>đưa</a:t>
          </a:r>
          <a:r>
            <a:rPr lang="en-GB" sz="2400" dirty="0"/>
            <a:t> </a:t>
          </a:r>
          <a:r>
            <a:rPr lang="en-GB" sz="2400" dirty="0" err="1"/>
            <a:t>ra</a:t>
          </a:r>
          <a:r>
            <a:rPr lang="en-GB" sz="2400" dirty="0"/>
            <a:t> </a:t>
          </a:r>
          <a:r>
            <a:rPr lang="en-GB" sz="2400" dirty="0" err="1"/>
            <a:t>các</a:t>
          </a:r>
          <a:r>
            <a:rPr lang="en-GB" sz="2400" dirty="0"/>
            <a:t> </a:t>
          </a:r>
          <a:r>
            <a:rPr lang="en-GB" sz="2400" dirty="0" err="1"/>
            <a:t>gợi</a:t>
          </a:r>
          <a:r>
            <a:rPr lang="en-GB" sz="2400" dirty="0"/>
            <a:t> ý </a:t>
          </a:r>
          <a:r>
            <a:rPr lang="en-GB" sz="2400" dirty="0" err="1"/>
            <a:t>tối</a:t>
          </a:r>
          <a:r>
            <a:rPr lang="en-GB" sz="2400" dirty="0"/>
            <a:t> </a:t>
          </a:r>
          <a:r>
            <a:rPr lang="en-GB" sz="2400" dirty="0" err="1"/>
            <a:t>ưu</a:t>
          </a:r>
          <a:r>
            <a:rPr lang="en-GB" sz="2400" dirty="0"/>
            <a:t>.</a:t>
          </a:r>
          <a:br>
            <a:rPr lang="en-GB" sz="2400" dirty="0"/>
          </a:br>
          <a:r>
            <a:rPr lang="en-GB" sz="2400" dirty="0" err="1"/>
            <a:t>Phát</a:t>
          </a:r>
          <a:r>
            <a:rPr lang="en-GB" sz="2400" dirty="0"/>
            <a:t> </a:t>
          </a:r>
          <a:r>
            <a:rPr lang="en-GB" sz="2400" dirty="0" err="1"/>
            <a:t>triển</a:t>
          </a:r>
          <a:r>
            <a:rPr lang="en-GB" sz="2400" dirty="0"/>
            <a:t> API Gateway </a:t>
          </a:r>
          <a:r>
            <a:rPr lang="en-GB" sz="2400" dirty="0" err="1"/>
            <a:t>để</a:t>
          </a:r>
          <a:r>
            <a:rPr lang="en-GB" sz="2400" dirty="0"/>
            <a:t> </a:t>
          </a:r>
          <a:r>
            <a:rPr lang="en-GB" sz="2400" dirty="0" err="1"/>
            <a:t>mở</a:t>
          </a:r>
          <a:r>
            <a:rPr lang="en-GB" sz="2400" dirty="0"/>
            <a:t> </a:t>
          </a:r>
          <a:r>
            <a:rPr lang="en-GB" sz="2400" dirty="0" err="1"/>
            <a:t>rộng</a:t>
          </a:r>
          <a:r>
            <a:rPr lang="en-GB" sz="2400" dirty="0"/>
            <a:t> </a:t>
          </a:r>
          <a:r>
            <a:rPr lang="en-GB" sz="2400" dirty="0" err="1"/>
            <a:t>khả</a:t>
          </a:r>
          <a:r>
            <a:rPr lang="en-GB" sz="2400" dirty="0"/>
            <a:t> </a:t>
          </a:r>
          <a:r>
            <a:rPr lang="en-GB" sz="2400" dirty="0" err="1"/>
            <a:t>năng</a:t>
          </a:r>
          <a:r>
            <a:rPr lang="en-GB" sz="2400" dirty="0"/>
            <a:t> </a:t>
          </a:r>
          <a:r>
            <a:rPr lang="en-GB" sz="2400" dirty="0" err="1"/>
            <a:t>kết</a:t>
          </a:r>
          <a:r>
            <a:rPr lang="en-GB" sz="2400" dirty="0"/>
            <a:t> </a:t>
          </a:r>
          <a:r>
            <a:rPr lang="en-GB" sz="2400" dirty="0" err="1"/>
            <a:t>nối</a:t>
          </a:r>
          <a:r>
            <a:rPr lang="en-GB" sz="2400" dirty="0"/>
            <a:t> </a:t>
          </a:r>
          <a:r>
            <a:rPr lang="en-GB" sz="2400" dirty="0" err="1"/>
            <a:t>ứng</a:t>
          </a:r>
          <a:r>
            <a:rPr lang="en-GB" sz="2400" dirty="0"/>
            <a:t> </a:t>
          </a:r>
          <a:r>
            <a:rPr lang="en-GB" sz="2400" dirty="0" err="1"/>
            <a:t>dụng</a:t>
          </a:r>
          <a:r>
            <a:rPr lang="en-GB" sz="2400" dirty="0"/>
            <a:t> </a:t>
          </a:r>
          <a:r>
            <a:rPr lang="en-GB" sz="2400" dirty="0" err="1"/>
            <a:t>với</a:t>
          </a:r>
          <a:r>
            <a:rPr lang="en-GB" sz="2400" dirty="0"/>
            <a:t> </a:t>
          </a:r>
          <a:r>
            <a:rPr lang="en-GB" sz="2400" dirty="0" err="1"/>
            <a:t>các</a:t>
          </a:r>
          <a:r>
            <a:rPr lang="en-GB" sz="2400" dirty="0"/>
            <a:t> </a:t>
          </a:r>
          <a:r>
            <a:rPr lang="en-GB" sz="2400" dirty="0" err="1"/>
            <a:t>hệ</a:t>
          </a:r>
          <a:r>
            <a:rPr lang="en-GB" sz="2400" dirty="0"/>
            <a:t> </a:t>
          </a:r>
          <a:r>
            <a:rPr lang="en-GB" sz="2400" dirty="0" err="1"/>
            <a:t>thống</a:t>
          </a:r>
          <a:br>
            <a:rPr lang="en-GB" sz="2400" dirty="0"/>
          </a:br>
          <a:r>
            <a:rPr lang="en-GB" sz="2400" dirty="0" err="1"/>
            <a:t>khác</a:t>
          </a:r>
          <a:endParaRPr lang="vi-VN" sz="2400" b="0" dirty="0">
            <a:latin typeface="Arial" panose="020B0604020202020204" pitchFamily="34" charset="0"/>
            <a:cs typeface="Arial" panose="020B0604020202020204" pitchFamily="34" charset="0"/>
          </a:endParaRPr>
        </a:p>
      </dgm:t>
    </dgm:pt>
    <dgm:pt modelId="{234831CE-893A-4480-8A1C-F5E95E4453C6}" type="parTrans" cxnId="{D654C358-7868-4910-9C77-27CBBA79E8A5}">
      <dgm:prSet/>
      <dgm:spPr/>
      <dgm:t>
        <a:bodyPr/>
        <a:lstStyle/>
        <a:p>
          <a:endParaRPr lang="vi-VN"/>
        </a:p>
      </dgm:t>
    </dgm:pt>
    <dgm:pt modelId="{DFC3CF5A-4646-46AF-B700-6C7C838A37AA}" type="sibTrans" cxnId="{D654C358-7868-4910-9C77-27CBBA79E8A5}">
      <dgm:prSet/>
      <dgm:spPr/>
      <dgm:t>
        <a:bodyPr/>
        <a:lstStyle/>
        <a:p>
          <a:endParaRPr lang="vi-VN"/>
        </a:p>
      </dgm:t>
    </dgm:pt>
    <dgm:pt modelId="{684B7990-50B2-4F99-914C-80568A46E13E}">
      <dgm:prSet custT="1"/>
      <dgm:spPr/>
      <dgm:t>
        <a:bodyPr/>
        <a:lstStyle/>
        <a:p>
          <a:pPr>
            <a:lnSpc>
              <a:spcPct val="100000"/>
            </a:lnSpc>
            <a:defRPr b="1"/>
          </a:pPr>
          <a:r>
            <a:rPr lang="en-GB" sz="2800" b="1" dirty="0" err="1"/>
            <a:t>Mở</a:t>
          </a:r>
          <a:r>
            <a:rPr lang="en-GB" sz="2800" b="1" dirty="0"/>
            <a:t> </a:t>
          </a:r>
          <a:r>
            <a:rPr lang="en-GB" sz="2800" b="1" dirty="0" err="1"/>
            <a:t>rộng</a:t>
          </a:r>
          <a:r>
            <a:rPr lang="en-GB" sz="2800" b="1" dirty="0"/>
            <a:t> </a:t>
          </a:r>
          <a:r>
            <a:rPr lang="en-GB" sz="2800" b="1" dirty="0" err="1"/>
            <a:t>tính</a:t>
          </a:r>
          <a:r>
            <a:rPr lang="en-GB" sz="2800" b="1" dirty="0"/>
            <a:t> </a:t>
          </a:r>
          <a:r>
            <a:rPr lang="en-GB" sz="2800" b="1" dirty="0" err="1"/>
            <a:t>năng</a:t>
          </a:r>
          <a:endParaRPr lang="en-US" sz="2800" dirty="0">
            <a:latin typeface="Arial" panose="020B0604020202020204" pitchFamily="34" charset="0"/>
            <a:cs typeface="Arial" panose="020B0604020202020204" pitchFamily="34" charset="0"/>
          </a:endParaRPr>
        </a:p>
      </dgm:t>
    </dgm:pt>
    <dgm:pt modelId="{EC0908AD-3C82-4207-96AD-979C48AD9E7F}" type="parTrans" cxnId="{A9A985F3-9ECF-4895-956B-6B5A60F48A27}">
      <dgm:prSet/>
      <dgm:spPr/>
      <dgm:t>
        <a:bodyPr/>
        <a:lstStyle/>
        <a:p>
          <a:endParaRPr lang="vi-VN"/>
        </a:p>
      </dgm:t>
    </dgm:pt>
    <dgm:pt modelId="{F9CEFCB3-6A57-4335-A69A-D8A7463A6C1C}" type="sibTrans" cxnId="{A9A985F3-9ECF-4895-956B-6B5A60F48A27}">
      <dgm:prSet/>
      <dgm:spPr/>
      <dgm:t>
        <a:bodyPr/>
        <a:lstStyle/>
        <a:p>
          <a:pPr>
            <a:lnSpc>
              <a:spcPct val="100000"/>
            </a:lnSpc>
            <a:defRPr b="1"/>
          </a:pPr>
          <a:endParaRPr lang="vi-VN"/>
        </a:p>
      </dgm:t>
    </dgm:pt>
    <dgm:pt modelId="{1E3EFBA0-B9F9-47EC-9886-A5A5ABBE9ACD}">
      <dgm:prSet custT="1"/>
      <dgm:spPr/>
      <dgm:t>
        <a:bodyPr/>
        <a:lstStyle/>
        <a:p>
          <a:pPr>
            <a:lnSpc>
              <a:spcPct val="100000"/>
            </a:lnSpc>
            <a:defRPr b="1"/>
          </a:pPr>
          <a:r>
            <a:rPr lang="en-GB" sz="2800" b="1" dirty="0"/>
            <a:t>An </a:t>
          </a:r>
          <a:r>
            <a:rPr lang="en-GB" sz="2800" b="1" dirty="0" err="1"/>
            <a:t>toàn</a:t>
          </a:r>
          <a:r>
            <a:rPr lang="en-GB" sz="2800" b="1" dirty="0"/>
            <a:t> </a:t>
          </a:r>
          <a:r>
            <a:rPr lang="en-GB" sz="2800" b="1" dirty="0" err="1"/>
            <a:t>và</a:t>
          </a:r>
          <a:r>
            <a:rPr lang="en-GB" sz="2800" b="1" dirty="0"/>
            <a:t> </a:t>
          </a:r>
          <a:r>
            <a:rPr lang="en-GB" sz="2800" b="1" dirty="0" err="1"/>
            <a:t>bảo</a:t>
          </a:r>
          <a:r>
            <a:rPr lang="en-GB" sz="2800" b="1" dirty="0"/>
            <a:t> </a:t>
          </a:r>
          <a:r>
            <a:rPr lang="en-GB" sz="2800" b="1" dirty="0" err="1"/>
            <a:t>mật</a:t>
          </a:r>
          <a:endParaRPr lang="en-US" sz="2800" dirty="0">
            <a:latin typeface="Arial" panose="020B0604020202020204" pitchFamily="34" charset="0"/>
            <a:cs typeface="Arial" panose="020B0604020202020204" pitchFamily="34" charset="0"/>
          </a:endParaRPr>
        </a:p>
      </dgm:t>
    </dgm:pt>
    <dgm:pt modelId="{D25A5A50-08BA-467C-807C-77E495232362}" type="parTrans" cxnId="{0AE1E355-70CD-4BAA-99D5-D7B8C1875BB5}">
      <dgm:prSet/>
      <dgm:spPr/>
      <dgm:t>
        <a:bodyPr/>
        <a:lstStyle/>
        <a:p>
          <a:endParaRPr lang="vi-VN"/>
        </a:p>
      </dgm:t>
    </dgm:pt>
    <dgm:pt modelId="{4CE0E3B3-C1E6-4150-B7FB-26B0B9FEA54F}" type="sibTrans" cxnId="{0AE1E355-70CD-4BAA-99D5-D7B8C1875BB5}">
      <dgm:prSet/>
      <dgm:spPr/>
      <dgm:t>
        <a:bodyPr/>
        <a:lstStyle/>
        <a:p>
          <a:endParaRPr lang="vi-VN"/>
        </a:p>
      </dgm:t>
    </dgm:pt>
    <dgm:pt modelId="{213F5741-3902-48D5-929D-92DE9C2D84D5}">
      <dgm:prSet custT="1"/>
      <dgm:spPr/>
      <dgm:t>
        <a:bodyPr/>
        <a:lstStyle/>
        <a:p>
          <a:pPr>
            <a:lnSpc>
              <a:spcPct val="100000"/>
            </a:lnSpc>
          </a:pPr>
          <a:r>
            <a:rPr lang="en-GB" sz="2400" dirty="0" err="1"/>
            <a:t>Tích</a:t>
          </a:r>
          <a:r>
            <a:rPr lang="en-GB" sz="2400" dirty="0"/>
            <a:t> </a:t>
          </a:r>
          <a:r>
            <a:rPr lang="en-GB" sz="2400" dirty="0" err="1"/>
            <a:t>hợp</a:t>
          </a:r>
          <a:r>
            <a:rPr lang="en-GB" sz="2400" dirty="0"/>
            <a:t> </a:t>
          </a:r>
          <a:r>
            <a:rPr lang="en-GB" sz="2400" dirty="0" err="1"/>
            <a:t>các</a:t>
          </a:r>
          <a:r>
            <a:rPr lang="en-GB" sz="2400" dirty="0"/>
            <a:t> </a:t>
          </a:r>
          <a:r>
            <a:rPr lang="en-GB" sz="2400" dirty="0" err="1"/>
            <a:t>dịch</a:t>
          </a:r>
          <a:r>
            <a:rPr lang="en-GB" sz="2400" dirty="0"/>
            <a:t> </a:t>
          </a:r>
          <a:r>
            <a:rPr lang="en-GB" sz="2400" dirty="0" err="1"/>
            <a:t>vụ</a:t>
          </a:r>
          <a:r>
            <a:rPr lang="en-GB" sz="2400" dirty="0"/>
            <a:t> </a:t>
          </a:r>
          <a:r>
            <a:rPr lang="en-GB" sz="2400" dirty="0" err="1"/>
            <a:t>như</a:t>
          </a:r>
          <a:r>
            <a:rPr lang="en-GB" sz="2400" dirty="0"/>
            <a:t> CloudFront </a:t>
          </a:r>
          <a:r>
            <a:rPr lang="en-GB" sz="2400" dirty="0" err="1"/>
            <a:t>để</a:t>
          </a:r>
          <a:r>
            <a:rPr lang="en-GB" sz="2400" dirty="0"/>
            <a:t> </a:t>
          </a:r>
          <a:r>
            <a:rPr lang="en-GB" sz="2400" dirty="0" err="1"/>
            <a:t>tối</a:t>
          </a:r>
          <a:r>
            <a:rPr lang="en-GB" sz="2400" dirty="0"/>
            <a:t> </a:t>
          </a:r>
          <a:r>
            <a:rPr lang="en-GB" sz="2400" dirty="0" err="1"/>
            <a:t>ưu</a:t>
          </a:r>
          <a:r>
            <a:rPr lang="en-GB" sz="2400" dirty="0"/>
            <a:t> </a:t>
          </a:r>
          <a:r>
            <a:rPr lang="en-GB" sz="2400" dirty="0" err="1"/>
            <a:t>hóa</a:t>
          </a:r>
          <a:r>
            <a:rPr lang="en-GB" sz="2400" dirty="0"/>
            <a:t> </a:t>
          </a:r>
          <a:r>
            <a:rPr lang="en-GB" sz="2400" dirty="0" err="1"/>
            <a:t>phân</a:t>
          </a:r>
          <a:r>
            <a:rPr lang="en-GB" sz="2400" dirty="0"/>
            <a:t> </a:t>
          </a:r>
          <a:r>
            <a:rPr lang="en-GB" sz="2400" dirty="0" err="1"/>
            <a:t>phối</a:t>
          </a:r>
          <a:r>
            <a:rPr lang="en-GB" sz="2400" dirty="0"/>
            <a:t> </a:t>
          </a:r>
          <a:r>
            <a:rPr lang="en-GB" sz="2400" dirty="0" err="1"/>
            <a:t>nội</a:t>
          </a:r>
          <a:r>
            <a:rPr lang="en-GB" sz="2400" dirty="0"/>
            <a:t> dung </a:t>
          </a:r>
          <a:r>
            <a:rPr lang="en-GB" sz="2400" dirty="0" err="1"/>
            <a:t>và</a:t>
          </a:r>
          <a:r>
            <a:rPr lang="en-GB" sz="2400" dirty="0"/>
            <a:t> </a:t>
          </a:r>
          <a:r>
            <a:rPr lang="en-GB" sz="2400" dirty="0" err="1"/>
            <a:t>cải</a:t>
          </a:r>
          <a:r>
            <a:rPr lang="en-GB" sz="2400" dirty="0"/>
            <a:t> </a:t>
          </a:r>
          <a:r>
            <a:rPr lang="en-GB" sz="2400" dirty="0" err="1"/>
            <a:t>thiện</a:t>
          </a:r>
          <a:br>
            <a:rPr lang="en-GB" sz="2400" dirty="0"/>
          </a:br>
          <a:r>
            <a:rPr lang="en-GB" sz="2400" dirty="0" err="1"/>
            <a:t>tốc</a:t>
          </a:r>
          <a:r>
            <a:rPr lang="en-GB" sz="2400" dirty="0"/>
            <a:t> </a:t>
          </a:r>
          <a:r>
            <a:rPr lang="en-GB" sz="2400" dirty="0" err="1"/>
            <a:t>độ</a:t>
          </a:r>
          <a:r>
            <a:rPr lang="en-GB" sz="2400" dirty="0"/>
            <a:t> </a:t>
          </a:r>
          <a:r>
            <a:rPr lang="en-GB" sz="2400" dirty="0" err="1"/>
            <a:t>truy</a:t>
          </a:r>
          <a:r>
            <a:rPr lang="en-GB" sz="2400" dirty="0"/>
            <a:t> </a:t>
          </a:r>
          <a:r>
            <a:rPr lang="en-GB" sz="2400" dirty="0" err="1"/>
            <a:t>cập</a:t>
          </a:r>
          <a:r>
            <a:rPr lang="en-GB" sz="2400" dirty="0"/>
            <a:t>.</a:t>
          </a:r>
          <a:br>
            <a:rPr lang="en-GB" sz="2400" dirty="0"/>
          </a:br>
          <a:r>
            <a:rPr lang="en-GB" sz="2400" dirty="0" err="1"/>
            <a:t>Sử</a:t>
          </a:r>
          <a:r>
            <a:rPr lang="en-GB" sz="2400" dirty="0"/>
            <a:t> </a:t>
          </a:r>
          <a:r>
            <a:rPr lang="en-GB" sz="2400" dirty="0" err="1"/>
            <a:t>dụng</a:t>
          </a:r>
          <a:r>
            <a:rPr lang="en-GB" sz="2400" dirty="0"/>
            <a:t> </a:t>
          </a:r>
          <a:r>
            <a:rPr lang="en-GB" sz="2400" dirty="0" err="1"/>
            <a:t>dịch</a:t>
          </a:r>
          <a:r>
            <a:rPr lang="en-GB" sz="2400" dirty="0"/>
            <a:t> </a:t>
          </a:r>
          <a:r>
            <a:rPr lang="en-GB" sz="2400" dirty="0" err="1"/>
            <a:t>vụ</a:t>
          </a:r>
          <a:r>
            <a:rPr lang="en-GB" sz="2400" dirty="0"/>
            <a:t> S3 (Simple Storage Service) </a:t>
          </a:r>
          <a:r>
            <a:rPr lang="en-GB" sz="2400" dirty="0" err="1"/>
            <a:t>để</a:t>
          </a:r>
          <a:r>
            <a:rPr lang="en-GB" sz="2400" dirty="0"/>
            <a:t> </a:t>
          </a:r>
          <a:r>
            <a:rPr lang="en-GB" sz="2400" dirty="0" err="1"/>
            <a:t>lưu</a:t>
          </a:r>
          <a:r>
            <a:rPr lang="en-GB" sz="2400" dirty="0"/>
            <a:t> </a:t>
          </a:r>
          <a:r>
            <a:rPr lang="en-GB" sz="2400" dirty="0" err="1"/>
            <a:t>trữ</a:t>
          </a:r>
          <a:r>
            <a:rPr lang="en-GB" sz="2400" dirty="0"/>
            <a:t> </a:t>
          </a:r>
          <a:r>
            <a:rPr lang="en-GB" sz="2400" dirty="0" err="1"/>
            <a:t>và</a:t>
          </a:r>
          <a:r>
            <a:rPr lang="en-GB" sz="2400" dirty="0"/>
            <a:t> </a:t>
          </a:r>
          <a:r>
            <a:rPr lang="en-GB" sz="2400" dirty="0" err="1"/>
            <a:t>quản</a:t>
          </a:r>
          <a:r>
            <a:rPr lang="en-GB" sz="2400" dirty="0"/>
            <a:t> </a:t>
          </a:r>
          <a:r>
            <a:rPr lang="en-GB" sz="2400" dirty="0" err="1"/>
            <a:t>lý</a:t>
          </a:r>
          <a:r>
            <a:rPr lang="en-GB" sz="2400" dirty="0"/>
            <a:t> </a:t>
          </a:r>
          <a:r>
            <a:rPr lang="en-GB" sz="2400" dirty="0" err="1"/>
            <a:t>các</a:t>
          </a:r>
          <a:r>
            <a:rPr lang="en-GB" sz="2400" dirty="0"/>
            <a:t> </a:t>
          </a:r>
          <a:r>
            <a:rPr lang="en-GB" sz="2400" dirty="0" err="1"/>
            <a:t>tài</a:t>
          </a:r>
          <a:r>
            <a:rPr lang="en-GB" sz="2400" dirty="0"/>
            <a:t> </a:t>
          </a:r>
          <a:r>
            <a:rPr lang="en-GB" sz="2400" dirty="0" err="1"/>
            <a:t>liệu</a:t>
          </a:r>
          <a:r>
            <a:rPr lang="en-GB" sz="2400" dirty="0"/>
            <a:t> </a:t>
          </a:r>
          <a:r>
            <a:rPr lang="en-GB" sz="2400" dirty="0" err="1"/>
            <a:t>hoặc</a:t>
          </a:r>
          <a:endParaRPr lang="en-US" sz="2400" dirty="0">
            <a:latin typeface="Arial" panose="020B0604020202020204" pitchFamily="34" charset="0"/>
            <a:cs typeface="Arial" panose="020B0604020202020204" pitchFamily="34" charset="0"/>
          </a:endParaRPr>
        </a:p>
      </dgm:t>
    </dgm:pt>
    <dgm:pt modelId="{1581B884-A097-453C-A0DA-A85B9335509A}" type="parTrans" cxnId="{46302287-E5A0-457E-AC91-4316E0DC0BAE}">
      <dgm:prSet/>
      <dgm:spPr/>
      <dgm:t>
        <a:bodyPr/>
        <a:lstStyle/>
        <a:p>
          <a:endParaRPr lang="vi-VN"/>
        </a:p>
      </dgm:t>
    </dgm:pt>
    <dgm:pt modelId="{00DCEA43-E13D-4C36-AC70-203B1B726EB0}" type="sibTrans" cxnId="{46302287-E5A0-457E-AC91-4316E0DC0BAE}">
      <dgm:prSet/>
      <dgm:spPr/>
      <dgm:t>
        <a:bodyPr/>
        <a:lstStyle/>
        <a:p>
          <a:endParaRPr lang="vi-VN"/>
        </a:p>
      </dgm:t>
    </dgm:pt>
    <dgm:pt modelId="{52DD1446-8C18-4FE6-90B1-15E53A2DF766}">
      <dgm:prSet custT="1"/>
      <dgm:spPr/>
      <dgm:t>
        <a:bodyPr/>
        <a:lstStyle/>
        <a:p>
          <a:pPr>
            <a:lnSpc>
              <a:spcPct val="100000"/>
            </a:lnSpc>
            <a:buNone/>
          </a:pPr>
          <a:r>
            <a:rPr lang="en-GB" sz="2400" dirty="0" err="1"/>
            <a:t>Triển</a:t>
          </a:r>
          <a:r>
            <a:rPr lang="en-GB" sz="2400" dirty="0"/>
            <a:t> </a:t>
          </a:r>
          <a:r>
            <a:rPr lang="en-GB" sz="2400" dirty="0" err="1"/>
            <a:t>khai</a:t>
          </a:r>
          <a:r>
            <a:rPr lang="en-GB" sz="2400" dirty="0"/>
            <a:t> </a:t>
          </a:r>
          <a:r>
            <a:rPr lang="en-GB" sz="2400" dirty="0" err="1"/>
            <a:t>các</a:t>
          </a:r>
          <a:r>
            <a:rPr lang="en-GB" sz="2400" dirty="0"/>
            <a:t> </a:t>
          </a:r>
          <a:r>
            <a:rPr lang="en-GB" sz="2400" dirty="0" err="1"/>
            <a:t>công</a:t>
          </a:r>
          <a:r>
            <a:rPr lang="en-GB" sz="2400" dirty="0"/>
            <a:t> </a:t>
          </a:r>
          <a:r>
            <a:rPr lang="en-GB" sz="2400" dirty="0" err="1"/>
            <a:t>cụ</a:t>
          </a:r>
          <a:r>
            <a:rPr lang="en-GB" sz="2400" dirty="0"/>
            <a:t> </a:t>
          </a:r>
          <a:r>
            <a:rPr lang="en-GB" sz="2400" dirty="0" err="1"/>
            <a:t>giám</a:t>
          </a:r>
          <a:r>
            <a:rPr lang="en-GB" sz="2400" dirty="0"/>
            <a:t> </a:t>
          </a:r>
          <a:r>
            <a:rPr lang="en-GB" sz="2400" dirty="0" err="1"/>
            <a:t>sát</a:t>
          </a:r>
          <a:r>
            <a:rPr lang="en-GB" sz="2400" dirty="0"/>
            <a:t> </a:t>
          </a:r>
          <a:r>
            <a:rPr lang="en-GB" sz="2400" dirty="0" err="1"/>
            <a:t>nâng</a:t>
          </a:r>
          <a:r>
            <a:rPr lang="en-GB" sz="2400" dirty="0"/>
            <a:t> </a:t>
          </a:r>
          <a:r>
            <a:rPr lang="en-GB" sz="2400" dirty="0" err="1"/>
            <a:t>cao</a:t>
          </a:r>
          <a:r>
            <a:rPr lang="en-GB" sz="2400" dirty="0"/>
            <a:t> </a:t>
          </a:r>
          <a:r>
            <a:rPr lang="en-GB" sz="2400" dirty="0" err="1"/>
            <a:t>như</a:t>
          </a:r>
          <a:r>
            <a:rPr lang="en-GB" sz="2400" dirty="0"/>
            <a:t> AWS X-Ray </a:t>
          </a:r>
          <a:r>
            <a:rPr lang="en-GB" sz="2400" dirty="0" err="1"/>
            <a:t>để</a:t>
          </a:r>
          <a:r>
            <a:rPr lang="en-GB" sz="2400" dirty="0"/>
            <a:t> </a:t>
          </a:r>
          <a:r>
            <a:rPr lang="en-GB" sz="2400" dirty="0" err="1"/>
            <a:t>phân</a:t>
          </a:r>
          <a:r>
            <a:rPr lang="en-GB" sz="2400" dirty="0"/>
            <a:t> </a:t>
          </a:r>
          <a:r>
            <a:rPr lang="en-GB" sz="2400" dirty="0" err="1"/>
            <a:t>tích</a:t>
          </a:r>
          <a:r>
            <a:rPr lang="en-GB" sz="2400" dirty="0"/>
            <a:t> </a:t>
          </a:r>
          <a:r>
            <a:rPr lang="en-GB" sz="2400" dirty="0" err="1"/>
            <a:t>và</a:t>
          </a:r>
          <a:r>
            <a:rPr lang="en-GB" sz="2400" dirty="0"/>
            <a:t> </a:t>
          </a:r>
          <a:r>
            <a:rPr lang="en-GB" sz="2400" dirty="0" err="1"/>
            <a:t>tối</a:t>
          </a:r>
          <a:r>
            <a:rPr lang="en-GB" sz="2400" dirty="0"/>
            <a:t> </a:t>
          </a:r>
          <a:r>
            <a:rPr lang="en-GB" sz="2400" dirty="0" err="1"/>
            <a:t>ưu</a:t>
          </a:r>
          <a:br>
            <a:rPr lang="en-GB" sz="2400" dirty="0"/>
          </a:br>
          <a:r>
            <a:rPr lang="en-GB" sz="2400" dirty="0" err="1"/>
            <a:t>hóa</a:t>
          </a:r>
          <a:r>
            <a:rPr lang="en-GB" sz="2400" dirty="0"/>
            <a:t> </a:t>
          </a:r>
          <a:r>
            <a:rPr lang="en-GB" sz="2400" dirty="0" err="1"/>
            <a:t>hiệu</a:t>
          </a:r>
          <a:r>
            <a:rPr lang="en-GB" sz="2400" dirty="0"/>
            <a:t> </a:t>
          </a:r>
          <a:r>
            <a:rPr lang="en-GB" sz="2400" dirty="0" err="1"/>
            <a:t>suất</a:t>
          </a:r>
          <a:r>
            <a:rPr lang="en-GB" sz="2400" dirty="0"/>
            <a:t> </a:t>
          </a:r>
          <a:r>
            <a:rPr lang="en-GB" sz="2400" dirty="0" err="1"/>
            <a:t>dịch</a:t>
          </a:r>
          <a:r>
            <a:rPr lang="en-GB" sz="2400" dirty="0"/>
            <a:t> </a:t>
          </a:r>
          <a:r>
            <a:rPr lang="en-GB" sz="2400" dirty="0" err="1"/>
            <a:t>vụ</a:t>
          </a:r>
          <a:r>
            <a:rPr lang="en-GB" sz="2400" dirty="0"/>
            <a:t>.</a:t>
          </a:r>
          <a:br>
            <a:rPr lang="en-GB" sz="2400" dirty="0"/>
          </a:br>
          <a:r>
            <a:rPr lang="en-GB" sz="2400" dirty="0" err="1"/>
            <a:t>Sử</a:t>
          </a:r>
          <a:r>
            <a:rPr lang="en-GB" sz="2400" dirty="0"/>
            <a:t> </a:t>
          </a:r>
          <a:r>
            <a:rPr lang="en-GB" sz="2400" dirty="0" err="1"/>
            <a:t>dụng</a:t>
          </a:r>
          <a:r>
            <a:rPr lang="en-GB" sz="2400" dirty="0"/>
            <a:t> Reserved Instances </a:t>
          </a:r>
          <a:r>
            <a:rPr lang="en-GB" sz="2400" dirty="0" err="1"/>
            <a:t>hoặc</a:t>
          </a:r>
          <a:r>
            <a:rPr lang="en-GB" sz="2400" dirty="0"/>
            <a:t> Savings Plans </a:t>
          </a:r>
          <a:r>
            <a:rPr lang="en-GB" sz="2400" dirty="0" err="1"/>
            <a:t>để</a:t>
          </a:r>
          <a:r>
            <a:rPr lang="en-GB" sz="2400" dirty="0"/>
            <a:t> </a:t>
          </a:r>
          <a:r>
            <a:rPr lang="en-GB" sz="2400" dirty="0" err="1"/>
            <a:t>giảm</a:t>
          </a:r>
          <a:r>
            <a:rPr lang="en-GB" sz="2400" dirty="0"/>
            <a:t> chi </a:t>
          </a:r>
          <a:r>
            <a:rPr lang="en-GB" sz="2400" dirty="0" err="1"/>
            <a:t>phí</a:t>
          </a:r>
          <a:r>
            <a:rPr lang="en-GB" sz="2400" dirty="0"/>
            <a:t> </a:t>
          </a:r>
          <a:r>
            <a:rPr lang="en-GB" sz="2400" dirty="0" err="1"/>
            <a:t>vận</a:t>
          </a:r>
          <a:r>
            <a:rPr lang="en-GB" sz="2400" dirty="0"/>
            <a:t> </a:t>
          </a:r>
          <a:r>
            <a:rPr lang="en-GB" sz="2400" dirty="0" err="1"/>
            <a:t>hành</a:t>
          </a:r>
          <a:r>
            <a:rPr lang="en-GB" sz="2400" dirty="0"/>
            <a:t> EC2 </a:t>
          </a:r>
          <a:r>
            <a:rPr lang="en-GB" sz="2400" dirty="0" err="1"/>
            <a:t>và</a:t>
          </a:r>
          <a:br>
            <a:rPr lang="en-GB" sz="2400" dirty="0"/>
          </a:br>
          <a:r>
            <a:rPr lang="en-GB" sz="2400" dirty="0"/>
            <a:t>RDS </a:t>
          </a:r>
          <a:r>
            <a:rPr lang="en-GB" sz="2400" dirty="0" err="1"/>
            <a:t>trong</a:t>
          </a:r>
          <a:r>
            <a:rPr lang="en-GB" sz="2400" dirty="0"/>
            <a:t> </a:t>
          </a:r>
          <a:r>
            <a:rPr lang="en-GB" sz="2400" dirty="0" err="1"/>
            <a:t>dài</a:t>
          </a:r>
          <a:r>
            <a:rPr lang="en-GB" sz="2400" dirty="0"/>
            <a:t> </a:t>
          </a:r>
          <a:r>
            <a:rPr lang="en-GB" sz="2400" dirty="0" err="1"/>
            <a:t>hạn</a:t>
          </a:r>
          <a:r>
            <a:rPr lang="en-GB" sz="2400" dirty="0"/>
            <a:t>.</a:t>
          </a:r>
          <a:endParaRPr lang="en-US" sz="2400" dirty="0">
            <a:latin typeface="Arial" panose="020B0604020202020204" pitchFamily="34" charset="0"/>
            <a:cs typeface="Arial" panose="020B0604020202020204" pitchFamily="34" charset="0"/>
          </a:endParaRPr>
        </a:p>
      </dgm:t>
    </dgm:pt>
    <dgm:pt modelId="{41EE394A-B8FA-4643-837A-BA0450854600}" type="parTrans" cxnId="{1779F303-030D-4642-942F-C13E192E5FA8}">
      <dgm:prSet/>
      <dgm:spPr/>
      <dgm:t>
        <a:bodyPr/>
        <a:lstStyle/>
        <a:p>
          <a:endParaRPr lang="vi-VN"/>
        </a:p>
      </dgm:t>
    </dgm:pt>
    <dgm:pt modelId="{6BF3F91E-5CAF-448E-A351-624AEDB7FEBD}" type="sibTrans" cxnId="{1779F303-030D-4642-942F-C13E192E5FA8}">
      <dgm:prSet/>
      <dgm:spPr/>
      <dgm:t>
        <a:bodyPr/>
        <a:lstStyle/>
        <a:p>
          <a:endParaRPr lang="vi-VN"/>
        </a:p>
      </dgm:t>
    </dgm:pt>
    <dgm:pt modelId="{435048FE-0356-48C9-993E-9F1E30E09A8C}" type="pres">
      <dgm:prSet presAssocID="{14CA808B-479E-42E8-8C41-FAABFC1F01E6}" presName="Name0" presStyleCnt="0">
        <dgm:presLayoutVars>
          <dgm:dir/>
          <dgm:resizeHandles val="exact"/>
        </dgm:presLayoutVars>
      </dgm:prSet>
      <dgm:spPr/>
    </dgm:pt>
    <dgm:pt modelId="{AFFEFFDB-64AC-4FFE-9DBD-15857A2CD96E}" type="pres">
      <dgm:prSet presAssocID="{EFEA2E65-73E8-4774-81C9-F2CE4DB34683}" presName="compNode" presStyleCnt="0"/>
      <dgm:spPr/>
    </dgm:pt>
    <dgm:pt modelId="{0A6713A1-1087-43EE-BF6E-AD0B17A23334}" type="pres">
      <dgm:prSet presAssocID="{EFEA2E65-73E8-4774-81C9-F2CE4DB34683}" presName="pictRect" presStyleLbl="revTx" presStyleIdx="0" presStyleCnt="6">
        <dgm:presLayoutVars>
          <dgm:chMax val="0"/>
          <dgm:bulletEnabled/>
        </dgm:presLayoutVars>
      </dgm:prSet>
      <dgm:spPr/>
    </dgm:pt>
    <dgm:pt modelId="{6EDEA15C-7D07-451C-B52E-467A1AE73199}" type="pres">
      <dgm:prSet presAssocID="{EFEA2E65-73E8-4774-81C9-F2CE4DB34683}" presName="textRect" presStyleLbl="revTx" presStyleIdx="1" presStyleCnt="6">
        <dgm:presLayoutVars>
          <dgm:bulletEnabled/>
        </dgm:presLayoutVars>
      </dgm:prSet>
      <dgm:spPr/>
    </dgm:pt>
    <dgm:pt modelId="{20AB1966-8435-4F00-AAE1-F20A986AC618}" type="pres">
      <dgm:prSet presAssocID="{2581123E-E769-45F3-BDB5-3F2A041077C8}" presName="sibTrans" presStyleLbl="sibTrans2D1" presStyleIdx="0" presStyleCnt="0"/>
      <dgm:spPr/>
    </dgm:pt>
    <dgm:pt modelId="{4AA440F7-41CA-4898-BDB1-3037DB16592F}" type="pres">
      <dgm:prSet presAssocID="{684B7990-50B2-4F99-914C-80568A46E13E}" presName="compNode" presStyleCnt="0"/>
      <dgm:spPr/>
    </dgm:pt>
    <dgm:pt modelId="{D517152B-F0E2-4991-A85B-46627360FC69}" type="pres">
      <dgm:prSet presAssocID="{684B7990-50B2-4F99-914C-80568A46E13E}" presName="pictRect" presStyleLbl="revTx" presStyleIdx="2" presStyleCnt="6">
        <dgm:presLayoutVars>
          <dgm:chMax val="0"/>
          <dgm:bulletEnabled/>
        </dgm:presLayoutVars>
      </dgm:prSet>
      <dgm:spPr/>
    </dgm:pt>
    <dgm:pt modelId="{0C11B620-677E-4A09-AC84-0FF4157D1F5E}" type="pres">
      <dgm:prSet presAssocID="{684B7990-50B2-4F99-914C-80568A46E13E}" presName="textRect" presStyleLbl="revTx" presStyleIdx="3" presStyleCnt="6">
        <dgm:presLayoutVars>
          <dgm:bulletEnabled/>
        </dgm:presLayoutVars>
      </dgm:prSet>
      <dgm:spPr/>
    </dgm:pt>
    <dgm:pt modelId="{A1EE0D0A-2F4F-435C-8628-CEC52153E0C5}" type="pres">
      <dgm:prSet presAssocID="{F9CEFCB3-6A57-4335-A69A-D8A7463A6C1C}" presName="sibTrans" presStyleLbl="sibTrans2D1" presStyleIdx="0" presStyleCnt="0"/>
      <dgm:spPr/>
    </dgm:pt>
    <dgm:pt modelId="{C74A054C-6F9A-4A0C-959F-6B743B8C6715}" type="pres">
      <dgm:prSet presAssocID="{1E3EFBA0-B9F9-47EC-9886-A5A5ABBE9ACD}" presName="compNode" presStyleCnt="0"/>
      <dgm:spPr/>
    </dgm:pt>
    <dgm:pt modelId="{E206CC33-B5B4-4961-A5BF-A7BDDB5A7735}" type="pres">
      <dgm:prSet presAssocID="{1E3EFBA0-B9F9-47EC-9886-A5A5ABBE9ACD}" presName="pictRect" presStyleLbl="revTx" presStyleIdx="4" presStyleCnt="6">
        <dgm:presLayoutVars>
          <dgm:chMax val="0"/>
          <dgm:bulletEnabled/>
        </dgm:presLayoutVars>
      </dgm:prSet>
      <dgm:spPr/>
    </dgm:pt>
    <dgm:pt modelId="{FB0ED963-EFC8-4F06-96E5-DD812859A3CD}" type="pres">
      <dgm:prSet presAssocID="{1E3EFBA0-B9F9-47EC-9886-A5A5ABBE9ACD}" presName="textRect" presStyleLbl="revTx" presStyleIdx="5" presStyleCnt="6">
        <dgm:presLayoutVars>
          <dgm:bulletEnabled/>
        </dgm:presLayoutVars>
      </dgm:prSet>
      <dgm:spPr/>
    </dgm:pt>
  </dgm:ptLst>
  <dgm:cxnLst>
    <dgm:cxn modelId="{1779F303-030D-4642-942F-C13E192E5FA8}" srcId="{684B7990-50B2-4F99-914C-80568A46E13E}" destId="{52DD1446-8C18-4FE6-90B1-15E53A2DF766}" srcOrd="0" destOrd="0" parTransId="{41EE394A-B8FA-4643-837A-BA0450854600}" sibTransId="{6BF3F91E-5CAF-448E-A351-624AEDB7FEBD}"/>
    <dgm:cxn modelId="{C8D02E32-410D-4D4B-BF88-8060AB35FB13}" type="presOf" srcId="{EFEA2E65-73E8-4774-81C9-F2CE4DB34683}" destId="{0A6713A1-1087-43EE-BF6E-AD0B17A23334}" srcOrd="0" destOrd="0" presId="urn:microsoft.com/office/officeart/2024/3/layout/hArchList1"/>
    <dgm:cxn modelId="{C1C7794B-32FC-407E-83BF-FB3F7741081E}" type="presOf" srcId="{2581123E-E769-45F3-BDB5-3F2A041077C8}" destId="{20AB1966-8435-4F00-AAE1-F20A986AC618}" srcOrd="0" destOrd="0" presId="urn:microsoft.com/office/officeart/2024/3/layout/hArchList1"/>
    <dgm:cxn modelId="{4F9F3F4F-DD9E-4ED0-927D-408E89B844B8}" srcId="{14CA808B-479E-42E8-8C41-FAABFC1F01E6}" destId="{EFEA2E65-73E8-4774-81C9-F2CE4DB34683}" srcOrd="0" destOrd="0" parTransId="{E28B39B5-A841-4806-9936-51DD1F031F70}" sibTransId="{2581123E-E769-45F3-BDB5-3F2A041077C8}"/>
    <dgm:cxn modelId="{0AE1E355-70CD-4BAA-99D5-D7B8C1875BB5}" srcId="{14CA808B-479E-42E8-8C41-FAABFC1F01E6}" destId="{1E3EFBA0-B9F9-47EC-9886-A5A5ABBE9ACD}" srcOrd="2" destOrd="0" parTransId="{D25A5A50-08BA-467C-807C-77E495232362}" sibTransId="{4CE0E3B3-C1E6-4150-B7FB-26B0B9FEA54F}"/>
    <dgm:cxn modelId="{D654C358-7868-4910-9C77-27CBBA79E8A5}" srcId="{1E3EFBA0-B9F9-47EC-9886-A5A5ABBE9ACD}" destId="{C938EF64-2EDA-4149-994A-D48BBED4A981}" srcOrd="0" destOrd="0" parTransId="{234831CE-893A-4480-8A1C-F5E95E4453C6}" sibTransId="{DFC3CF5A-4646-46AF-B700-6C7C838A37AA}"/>
    <dgm:cxn modelId="{40150986-8271-472E-BBC3-0A9CEE46DB6E}" type="presOf" srcId="{14CA808B-479E-42E8-8C41-FAABFC1F01E6}" destId="{435048FE-0356-48C9-993E-9F1E30E09A8C}" srcOrd="0" destOrd="0" presId="urn:microsoft.com/office/officeart/2024/3/layout/hArchList1"/>
    <dgm:cxn modelId="{46302287-E5A0-457E-AC91-4316E0DC0BAE}" srcId="{EFEA2E65-73E8-4774-81C9-F2CE4DB34683}" destId="{213F5741-3902-48D5-929D-92DE9C2D84D5}" srcOrd="0" destOrd="0" parTransId="{1581B884-A097-453C-A0DA-A85B9335509A}" sibTransId="{00DCEA43-E13D-4C36-AC70-203B1B726EB0}"/>
    <dgm:cxn modelId="{649FFD97-AE3B-4230-AADC-9166AC40A56E}" type="presOf" srcId="{213F5741-3902-48D5-929D-92DE9C2D84D5}" destId="{6EDEA15C-7D07-451C-B52E-467A1AE73199}" srcOrd="0" destOrd="0" presId="urn:microsoft.com/office/officeart/2024/3/layout/hArchList1"/>
    <dgm:cxn modelId="{8EF18BA1-5610-4D4F-9F1E-1B602685081D}" type="presOf" srcId="{C938EF64-2EDA-4149-994A-D48BBED4A981}" destId="{FB0ED963-EFC8-4F06-96E5-DD812859A3CD}" srcOrd="0" destOrd="0" presId="urn:microsoft.com/office/officeart/2024/3/layout/hArchList1"/>
    <dgm:cxn modelId="{B9401EBE-06D1-4191-B154-0FFE551D01EA}" type="presOf" srcId="{684B7990-50B2-4F99-914C-80568A46E13E}" destId="{D517152B-F0E2-4991-A85B-46627360FC69}" srcOrd="0" destOrd="0" presId="urn:microsoft.com/office/officeart/2024/3/layout/hArchList1"/>
    <dgm:cxn modelId="{18DBFBE5-1B58-4307-9448-5BE2A1B0ADB4}" type="presOf" srcId="{F9CEFCB3-6A57-4335-A69A-D8A7463A6C1C}" destId="{A1EE0D0A-2F4F-435C-8628-CEC52153E0C5}" srcOrd="0" destOrd="0" presId="urn:microsoft.com/office/officeart/2024/3/layout/hArchList1"/>
    <dgm:cxn modelId="{5CCEE2F0-CF98-4C9A-9647-39F0BC57A3B2}" type="presOf" srcId="{52DD1446-8C18-4FE6-90B1-15E53A2DF766}" destId="{0C11B620-677E-4A09-AC84-0FF4157D1F5E}" srcOrd="0" destOrd="0" presId="urn:microsoft.com/office/officeart/2024/3/layout/hArchList1"/>
    <dgm:cxn modelId="{A9A985F3-9ECF-4895-956B-6B5A60F48A27}" srcId="{14CA808B-479E-42E8-8C41-FAABFC1F01E6}" destId="{684B7990-50B2-4F99-914C-80568A46E13E}" srcOrd="1" destOrd="0" parTransId="{EC0908AD-3C82-4207-96AD-979C48AD9E7F}" sibTransId="{F9CEFCB3-6A57-4335-A69A-D8A7463A6C1C}"/>
    <dgm:cxn modelId="{A2296FF8-BBFD-4251-9213-99413C5C977B}" type="presOf" srcId="{1E3EFBA0-B9F9-47EC-9886-A5A5ABBE9ACD}" destId="{E206CC33-B5B4-4961-A5BF-A7BDDB5A7735}" srcOrd="0" destOrd="0" presId="urn:microsoft.com/office/officeart/2024/3/layout/hArchList1"/>
    <dgm:cxn modelId="{A61866BB-3C87-465D-8C9F-8F19F1AE5C1C}" type="presParOf" srcId="{435048FE-0356-48C9-993E-9F1E30E09A8C}" destId="{AFFEFFDB-64AC-4FFE-9DBD-15857A2CD96E}" srcOrd="0" destOrd="0" presId="urn:microsoft.com/office/officeart/2024/3/layout/hArchList1"/>
    <dgm:cxn modelId="{9EE2753A-79E5-4BA2-81C1-0BA46E3951F0}" type="presParOf" srcId="{AFFEFFDB-64AC-4FFE-9DBD-15857A2CD96E}" destId="{0A6713A1-1087-43EE-BF6E-AD0B17A23334}" srcOrd="0" destOrd="0" presId="urn:microsoft.com/office/officeart/2024/3/layout/hArchList1"/>
    <dgm:cxn modelId="{1C7F45E2-B189-4389-A35C-10F28737C4B3}" type="presParOf" srcId="{AFFEFFDB-64AC-4FFE-9DBD-15857A2CD96E}" destId="{6EDEA15C-7D07-451C-B52E-467A1AE73199}" srcOrd="1" destOrd="0" presId="urn:microsoft.com/office/officeart/2024/3/layout/hArchList1"/>
    <dgm:cxn modelId="{4B50F84C-D895-433B-ABEE-061905A181AA}" type="presParOf" srcId="{435048FE-0356-48C9-993E-9F1E30E09A8C}" destId="{20AB1966-8435-4F00-AAE1-F20A986AC618}" srcOrd="1" destOrd="0" presId="urn:microsoft.com/office/officeart/2024/3/layout/hArchList1"/>
    <dgm:cxn modelId="{4D08AD25-98F4-497A-BCF0-A53D01366A0B}" type="presParOf" srcId="{435048FE-0356-48C9-993E-9F1E30E09A8C}" destId="{4AA440F7-41CA-4898-BDB1-3037DB16592F}" srcOrd="2" destOrd="0" presId="urn:microsoft.com/office/officeart/2024/3/layout/hArchList1"/>
    <dgm:cxn modelId="{944E76C7-D691-4533-A86F-6745B574D82D}" type="presParOf" srcId="{4AA440F7-41CA-4898-BDB1-3037DB16592F}" destId="{D517152B-F0E2-4991-A85B-46627360FC69}" srcOrd="0" destOrd="0" presId="urn:microsoft.com/office/officeart/2024/3/layout/hArchList1"/>
    <dgm:cxn modelId="{D8F4067E-13EB-407C-B155-F1CED765B3F4}" type="presParOf" srcId="{4AA440F7-41CA-4898-BDB1-3037DB16592F}" destId="{0C11B620-677E-4A09-AC84-0FF4157D1F5E}" srcOrd="1" destOrd="0" presId="urn:microsoft.com/office/officeart/2024/3/layout/hArchList1"/>
    <dgm:cxn modelId="{00E1AF52-D0D7-47B7-A557-0A80132F4689}" type="presParOf" srcId="{435048FE-0356-48C9-993E-9F1E30E09A8C}" destId="{A1EE0D0A-2F4F-435C-8628-CEC52153E0C5}" srcOrd="3" destOrd="0" presId="urn:microsoft.com/office/officeart/2024/3/layout/hArchList1"/>
    <dgm:cxn modelId="{31274183-815A-4940-8366-AFE07EAB60A5}" type="presParOf" srcId="{435048FE-0356-48C9-993E-9F1E30E09A8C}" destId="{C74A054C-6F9A-4A0C-959F-6B743B8C6715}" srcOrd="4" destOrd="0" presId="urn:microsoft.com/office/officeart/2024/3/layout/hArchList1"/>
    <dgm:cxn modelId="{182D12EF-318B-4849-882E-0EE062F59453}" type="presParOf" srcId="{C74A054C-6F9A-4A0C-959F-6B743B8C6715}" destId="{E206CC33-B5B4-4961-A5BF-A7BDDB5A7735}" srcOrd="0" destOrd="0" presId="urn:microsoft.com/office/officeart/2024/3/layout/hArchList1"/>
    <dgm:cxn modelId="{11E99BC4-FEB8-4301-87A5-F9D7E390260F}" type="presParOf" srcId="{C74A054C-6F9A-4A0C-959F-6B743B8C6715}" destId="{FB0ED963-EFC8-4F06-96E5-DD812859A3CD}"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6713A1-1087-43EE-BF6E-AD0B17A23334}">
      <dsp:nvSpPr>
        <dsp:cNvPr id="0" name=""/>
        <dsp:cNvSpPr/>
      </dsp:nvSpPr>
      <dsp:spPr>
        <a:xfrm>
          <a:off x="1190421" y="0"/>
          <a:ext cx="9979639" cy="5900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31750" rIns="31750" bIns="31750" numCol="1" spcCol="1270" anchor="t" anchorCtr="0">
          <a:noAutofit/>
        </a:bodyPr>
        <a:lstStyle/>
        <a:p>
          <a:pPr marL="0" lvl="0" indent="0" algn="l" defTabSz="1111250">
            <a:lnSpc>
              <a:spcPct val="100000"/>
            </a:lnSpc>
            <a:spcBef>
              <a:spcPct val="0"/>
            </a:spcBef>
            <a:spcAft>
              <a:spcPct val="35000"/>
            </a:spcAft>
            <a:buNone/>
            <a:defRPr b="1"/>
          </a:pPr>
          <a:r>
            <a:rPr lang="vi-VN" sz="2500" b="1" i="0" kern="1200" dirty="0">
              <a:latin typeface="Arial" panose="020B0604020202020204" pitchFamily="34" charset="0"/>
              <a:cs typeface="Arial" panose="020B0604020202020204" pitchFamily="34" charset="0"/>
            </a:rPr>
            <a:t>Kết quả đạt được</a:t>
          </a:r>
          <a:endParaRPr lang="en-US" sz="2500" kern="1200" dirty="0">
            <a:latin typeface="Arial" panose="020B0604020202020204" pitchFamily="34" charset="0"/>
            <a:cs typeface="Arial" panose="020B0604020202020204" pitchFamily="34" charset="0"/>
          </a:endParaRPr>
        </a:p>
      </dsp:txBody>
      <dsp:txXfrm>
        <a:off x="1190421" y="0"/>
        <a:ext cx="9979639" cy="590052"/>
      </dsp:txXfrm>
    </dsp:sp>
    <dsp:sp modelId="{6EDEA15C-7D07-451C-B52E-467A1AE73199}">
      <dsp:nvSpPr>
        <dsp:cNvPr id="0" name=""/>
        <dsp:cNvSpPr/>
      </dsp:nvSpPr>
      <dsp:spPr>
        <a:xfrm>
          <a:off x="0" y="590052"/>
          <a:ext cx="12360482" cy="5310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31750" rIns="31750" bIns="31750" numCol="1" spcCol="1270" anchor="t" anchorCtr="0">
          <a:noAutofit/>
        </a:bodyPr>
        <a:lstStyle/>
        <a:p>
          <a:pPr marL="0" lvl="0" indent="0" algn="l" defTabSz="1111250">
            <a:lnSpc>
              <a:spcPct val="100000"/>
            </a:lnSpc>
            <a:spcBef>
              <a:spcPct val="0"/>
            </a:spcBef>
            <a:spcAft>
              <a:spcPct val="35000"/>
            </a:spcAft>
            <a:buNone/>
          </a:pPr>
          <a:r>
            <a:rPr lang="vi-VN" sz="2500" b="1" i="0" kern="1200" dirty="0">
              <a:latin typeface="Arial" panose="020B0604020202020204" pitchFamily="34" charset="0"/>
              <a:cs typeface="Arial" panose="020B0604020202020204" pitchFamily="34" charset="0"/>
            </a:rPr>
            <a:t>	Sử dụng VPC (Virtual Private Cloud):</a:t>
          </a:r>
          <a:r>
            <a:rPr lang="vi-VN" sz="2500" b="0" i="0" kern="1200" dirty="0">
              <a:latin typeface="Arial" panose="020B0604020202020204" pitchFamily="34" charset="0"/>
              <a:cs typeface="Arial" panose="020B0604020202020204" pitchFamily="34" charset="0"/>
            </a:rPr>
            <a:t> </a:t>
          </a:r>
        </a:p>
        <a:p>
          <a:pPr marL="0" lvl="0" indent="0" algn="l" defTabSz="1111250">
            <a:lnSpc>
              <a:spcPct val="100000"/>
            </a:lnSpc>
            <a:spcBef>
              <a:spcPct val="0"/>
            </a:spcBef>
            <a:spcAft>
              <a:spcPct val="35000"/>
            </a:spcAft>
            <a:buNone/>
          </a:pPr>
          <a:r>
            <a:rPr lang="vi-VN" sz="2400" b="0" i="0" kern="1200" dirty="0">
              <a:latin typeface="Arial" panose="020B0604020202020204" pitchFamily="34" charset="0"/>
              <a:cs typeface="Arial" panose="020B0604020202020204" pitchFamily="34" charset="0"/>
            </a:rPr>
            <a:t>	Đã triển khai thành công hạ tầng mạng ảo riêng biệt để đảm bảo an toàn và tối ưu hóa tài nguyên cho hệ thống. Kiến trúc mạng bao gồm các subnet công cộng và riêng tư, đảm bảo an ninh thông qua cấu hình NACLs và Security Groups.</a:t>
          </a:r>
        </a:p>
        <a:p>
          <a:pPr marL="0" lvl="0" indent="0" algn="l" defTabSz="1111250">
            <a:lnSpc>
              <a:spcPct val="100000"/>
            </a:lnSpc>
            <a:spcBef>
              <a:spcPct val="0"/>
            </a:spcBef>
            <a:spcAft>
              <a:spcPct val="35000"/>
            </a:spcAft>
            <a:buNone/>
          </a:pPr>
          <a:r>
            <a:rPr lang="vi-VN" sz="2500" b="1" kern="1200" dirty="0">
              <a:latin typeface="Arial" panose="020B0604020202020204" pitchFamily="34" charset="0"/>
              <a:cs typeface="Arial" panose="020B0604020202020204" pitchFamily="34" charset="0"/>
            </a:rPr>
            <a:t>	</a:t>
          </a:r>
          <a:r>
            <a:rPr lang="en-GB" sz="2500" b="1" kern="1200" dirty="0">
              <a:latin typeface="Arial" panose="020B0604020202020204" pitchFamily="34" charset="0"/>
              <a:cs typeface="Arial" panose="020B0604020202020204" pitchFamily="34" charset="0"/>
            </a:rPr>
            <a:t>EC2 (Elastic Compute Cloud):</a:t>
          </a:r>
          <a:endParaRPr lang="en-US" sz="2500" kern="1200" dirty="0">
            <a:latin typeface="Arial" panose="020B0604020202020204" pitchFamily="34" charset="0"/>
            <a:cs typeface="Arial" panose="020B0604020202020204" pitchFamily="34" charset="0"/>
          </a:endParaRPr>
        </a:p>
        <a:p>
          <a:pPr marL="228600" lvl="1" indent="-228600" algn="l" defTabSz="1066800">
            <a:lnSpc>
              <a:spcPct val="90000"/>
            </a:lnSpc>
            <a:spcBef>
              <a:spcPct val="0"/>
            </a:spcBef>
            <a:spcAft>
              <a:spcPct val="15000"/>
            </a:spcAft>
            <a:buFont typeface="Arial" panose="020B0604020202020204" pitchFamily="34" charset="0"/>
            <a:buNone/>
          </a:pPr>
          <a:r>
            <a:rPr lang="vi-VN" sz="2400" kern="1200" dirty="0">
              <a:latin typeface="Arial" panose="020B0604020202020204" pitchFamily="34" charset="0"/>
              <a:cs typeface="Arial" panose="020B0604020202020204" pitchFamily="34" charset="0"/>
            </a:rPr>
            <a:t>		</a:t>
          </a:r>
          <a:r>
            <a:rPr lang="en-GB" sz="2400" kern="1200" dirty="0">
              <a:latin typeface="Arial" panose="020B0604020202020204" pitchFamily="34" charset="0"/>
              <a:cs typeface="Arial" panose="020B0604020202020204" pitchFamily="34" charset="0"/>
            </a:rPr>
            <a:t>Các </a:t>
          </a:r>
          <a:r>
            <a:rPr lang="en-GB" sz="2400" kern="1200" dirty="0" err="1">
              <a:latin typeface="Arial" panose="020B0604020202020204" pitchFamily="34" charset="0"/>
              <a:cs typeface="Arial" panose="020B0604020202020204" pitchFamily="34" charset="0"/>
            </a:rPr>
            <a:t>máy</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chủ</a:t>
          </a:r>
          <a:r>
            <a:rPr lang="en-GB" sz="2400" kern="1200" dirty="0">
              <a:latin typeface="Arial" panose="020B0604020202020204" pitchFamily="34" charset="0"/>
              <a:cs typeface="Arial" panose="020B0604020202020204" pitchFamily="34" charset="0"/>
            </a:rPr>
            <a:t> EC2 </a:t>
          </a:r>
          <a:r>
            <a:rPr lang="en-GB" sz="2400" kern="1200" dirty="0" err="1">
              <a:latin typeface="Arial" panose="020B0604020202020204" pitchFamily="34" charset="0"/>
              <a:cs typeface="Arial" panose="020B0604020202020204" pitchFamily="34" charset="0"/>
            </a:rPr>
            <a:t>được</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sử</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dụng</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để</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triển</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khai</a:t>
          </a:r>
          <a:r>
            <a:rPr lang="en-GB" sz="2400" kern="1200" dirty="0">
              <a:latin typeface="Arial" panose="020B0604020202020204" pitchFamily="34" charset="0"/>
              <a:cs typeface="Arial" panose="020B0604020202020204" pitchFamily="34" charset="0"/>
            </a:rPr>
            <a:t> backend, </a:t>
          </a:r>
          <a:r>
            <a:rPr lang="en-GB" sz="2400" kern="1200" dirty="0" err="1">
              <a:latin typeface="Arial" panose="020B0604020202020204" pitchFamily="34" charset="0"/>
              <a:cs typeface="Arial" panose="020B0604020202020204" pitchFamily="34" charset="0"/>
            </a:rPr>
            <a:t>đảm</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bảo</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hiệu</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năng</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cao</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với</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khả</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năng</a:t>
          </a:r>
          <a:r>
            <a:rPr lang="en-GB" sz="2400" kern="1200" dirty="0">
              <a:latin typeface="Arial" panose="020B0604020202020204" pitchFamily="34" charset="0"/>
              <a:cs typeface="Arial" panose="020B0604020202020204" pitchFamily="34" charset="0"/>
            </a:rPr>
            <a:t> ở </a:t>
          </a:r>
          <a:r>
            <a:rPr lang="en-GB" sz="2400" kern="1200" dirty="0" err="1">
              <a:latin typeface="Arial" panose="020B0604020202020204" pitchFamily="34" charset="0"/>
              <a:cs typeface="Arial" panose="020B0604020202020204" pitchFamily="34" charset="0"/>
            </a:rPr>
            <a:t>rộng</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tự</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động</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thông</a:t>
          </a:r>
          <a:r>
            <a:rPr lang="en-GB" sz="2400" kern="1200" dirty="0">
              <a:latin typeface="Arial" panose="020B0604020202020204" pitchFamily="34" charset="0"/>
              <a:cs typeface="Arial" panose="020B0604020202020204" pitchFamily="34" charset="0"/>
            </a:rPr>
            <a:t> qua Auto Scaling </a:t>
          </a:r>
          <a:r>
            <a:rPr lang="en-GB" sz="2400" kern="1200" dirty="0" err="1">
              <a:latin typeface="Arial" panose="020B0604020202020204" pitchFamily="34" charset="0"/>
              <a:cs typeface="Arial" panose="020B0604020202020204" pitchFamily="34" charset="0"/>
            </a:rPr>
            <a:t>và</a:t>
          </a:r>
          <a:r>
            <a:rPr lang="en-GB" sz="2400" kern="1200" dirty="0">
              <a:latin typeface="Arial" panose="020B0604020202020204" pitchFamily="34" charset="0"/>
              <a:cs typeface="Arial" panose="020B0604020202020204" pitchFamily="34" charset="0"/>
            </a:rPr>
            <a:t> Load Balancer. </a:t>
          </a:r>
          <a:r>
            <a:rPr lang="en-GB" sz="2400" kern="1200" dirty="0" err="1">
              <a:latin typeface="Arial" panose="020B0604020202020204" pitchFamily="34" charset="0"/>
              <a:cs typeface="Arial" panose="020B0604020202020204" pitchFamily="34" charset="0"/>
            </a:rPr>
            <a:t>Cấu</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hình</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tối</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ưu</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với</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khả</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năng</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tự</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động</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khởi</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động</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lại</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trong</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trường</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hợp</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sự</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cố</a:t>
          </a:r>
          <a:endParaRPr lang="vi-VN" sz="2400" kern="1200" dirty="0">
            <a:latin typeface="Arial" panose="020B0604020202020204" pitchFamily="34" charset="0"/>
            <a:cs typeface="Arial" panose="020B0604020202020204" pitchFamily="34" charset="0"/>
          </a:endParaRPr>
        </a:p>
        <a:p>
          <a:pPr marL="228600" lvl="1" indent="-228600" algn="l" defTabSz="1066800">
            <a:lnSpc>
              <a:spcPct val="90000"/>
            </a:lnSpc>
            <a:spcBef>
              <a:spcPct val="0"/>
            </a:spcBef>
            <a:spcAft>
              <a:spcPct val="15000"/>
            </a:spcAft>
          </a:pPr>
          <a:r>
            <a:rPr lang="vi-VN" sz="2500" b="1" kern="1200" dirty="0">
              <a:latin typeface="Arial" panose="020B0604020202020204" pitchFamily="34" charset="0"/>
              <a:cs typeface="Arial" panose="020B0604020202020204" pitchFamily="34" charset="0"/>
            </a:rPr>
            <a:t>	</a:t>
          </a:r>
          <a:r>
            <a:rPr lang="en-GB" sz="2500" b="1" kern="1200" dirty="0">
              <a:latin typeface="Arial" panose="020B0604020202020204" pitchFamily="34" charset="0"/>
              <a:cs typeface="Arial" panose="020B0604020202020204" pitchFamily="34" charset="0"/>
            </a:rPr>
            <a:t>RDS (Relational Database Service):</a:t>
          </a:r>
          <a:endParaRPr lang="vi-VN" sz="2500" b="1" kern="1200" dirty="0">
            <a:latin typeface="Arial" panose="020B0604020202020204" pitchFamily="34" charset="0"/>
            <a:cs typeface="Arial" panose="020B0604020202020204" pitchFamily="34" charset="0"/>
          </a:endParaRPr>
        </a:p>
        <a:p>
          <a:pPr marL="228600" lvl="1" indent="-228600" algn="l" defTabSz="1066800">
            <a:lnSpc>
              <a:spcPct val="90000"/>
            </a:lnSpc>
            <a:spcBef>
              <a:spcPct val="0"/>
            </a:spcBef>
            <a:spcAft>
              <a:spcPct val="15000"/>
            </a:spcAft>
          </a:pPr>
          <a:r>
            <a:rPr lang="vi-VN" sz="2400" kern="1200" dirty="0">
              <a:latin typeface="Arial" panose="020B0604020202020204" pitchFamily="34" charset="0"/>
              <a:cs typeface="Arial" panose="020B0604020202020204" pitchFamily="34" charset="0"/>
            </a:rPr>
            <a:t>	</a:t>
          </a:r>
          <a:r>
            <a:rPr lang="en-GB" sz="2500" kern="1200" dirty="0" err="1">
              <a:latin typeface="Arial" panose="020B0604020202020204" pitchFamily="34" charset="0"/>
              <a:cs typeface="Arial" panose="020B0604020202020204" pitchFamily="34" charset="0"/>
            </a:rPr>
            <a:t>Cơ</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sở</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dữ</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liệu</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quan</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hệ</a:t>
          </a:r>
          <a:r>
            <a:rPr lang="en-GB" sz="2400" kern="1200" dirty="0">
              <a:latin typeface="Arial" panose="020B0604020202020204" pitchFamily="34" charset="0"/>
              <a:cs typeface="Arial" panose="020B0604020202020204" pitchFamily="34" charset="0"/>
            </a:rPr>
            <a:t> MySQL </a:t>
          </a:r>
          <a:r>
            <a:rPr lang="en-GB" sz="2400" kern="1200" dirty="0" err="1">
              <a:latin typeface="Arial" panose="020B0604020202020204" pitchFamily="34" charset="0"/>
              <a:cs typeface="Arial" panose="020B0604020202020204" pitchFamily="34" charset="0"/>
            </a:rPr>
            <a:t>đã</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được</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triển</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khai</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thành</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công</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đảm</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bảo</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độ</a:t>
          </a:r>
          <a:r>
            <a:rPr lang="en-GB" sz="2400" kern="1200" dirty="0">
              <a:latin typeface="Arial" panose="020B0604020202020204" pitchFamily="34" charset="0"/>
              <a:cs typeface="Arial" panose="020B0604020202020204" pitchFamily="34" charset="0"/>
            </a:rPr>
            <a:t> tin </a:t>
          </a:r>
          <a:r>
            <a:rPr lang="en-GB" sz="2400" kern="1200" dirty="0" err="1">
              <a:latin typeface="Arial" panose="020B0604020202020204" pitchFamily="34" charset="0"/>
              <a:cs typeface="Arial" panose="020B0604020202020204" pitchFamily="34" charset="0"/>
            </a:rPr>
            <a:t>cậy</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và</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hiệu</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suất</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với</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tính</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năng</a:t>
          </a:r>
          <a:r>
            <a:rPr lang="en-GB" sz="2400" kern="1200" dirty="0">
              <a:latin typeface="Arial" panose="020B0604020202020204" pitchFamily="34" charset="0"/>
              <a:cs typeface="Arial" panose="020B0604020202020204" pitchFamily="34" charset="0"/>
            </a:rPr>
            <a:t> Multi-AZ (multi-availability zone) </a:t>
          </a:r>
          <a:r>
            <a:rPr lang="en-GB" sz="2400" kern="1200" dirty="0" err="1">
              <a:latin typeface="Arial" panose="020B0604020202020204" pitchFamily="34" charset="0"/>
              <a:cs typeface="Arial" panose="020B0604020202020204" pitchFamily="34" charset="0"/>
            </a:rPr>
            <a:t>cho</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dự</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phòng</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dữ</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liệu</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Cơ</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chế</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sao</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lưu</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tự</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động</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giúp</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đảm</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bảo</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dữ</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liệu</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không</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bị</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mất</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trong</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trường</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hợp</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khẩn</a:t>
          </a:r>
          <a:r>
            <a:rPr lang="en-GB" sz="2400" kern="1200" dirty="0">
              <a:latin typeface="Arial" panose="020B0604020202020204" pitchFamily="34" charset="0"/>
              <a:cs typeface="Arial" panose="020B0604020202020204" pitchFamily="34" charset="0"/>
            </a:rPr>
            <a:t> </a:t>
          </a:r>
          <a:r>
            <a:rPr lang="en-GB" sz="2400" kern="1200" dirty="0" err="1">
              <a:latin typeface="Arial" panose="020B0604020202020204" pitchFamily="34" charset="0"/>
              <a:cs typeface="Arial" panose="020B0604020202020204" pitchFamily="34" charset="0"/>
            </a:rPr>
            <a:t>cấp</a:t>
          </a:r>
          <a:r>
            <a:rPr lang="en-GB" sz="2400" kern="1200" dirty="0">
              <a:latin typeface="Arial" panose="020B0604020202020204" pitchFamily="34" charset="0"/>
              <a:cs typeface="Arial" panose="020B0604020202020204" pitchFamily="34" charset="0"/>
            </a:rPr>
            <a:t>.</a:t>
          </a:r>
          <a:endParaRPr lang="en-US" sz="2400" kern="1200" dirty="0">
            <a:latin typeface="Arial" panose="020B0604020202020204" pitchFamily="34" charset="0"/>
            <a:cs typeface="Arial" panose="020B0604020202020204" pitchFamily="34" charset="0"/>
          </a:endParaRPr>
        </a:p>
      </dsp:txBody>
      <dsp:txXfrm>
        <a:off x="0" y="590052"/>
        <a:ext cx="12360482" cy="53104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6713A1-1087-43EE-BF6E-AD0B17A23334}">
      <dsp:nvSpPr>
        <dsp:cNvPr id="0" name=""/>
        <dsp:cNvSpPr/>
      </dsp:nvSpPr>
      <dsp:spPr>
        <a:xfrm>
          <a:off x="1190421" y="0"/>
          <a:ext cx="9979639" cy="562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31750" rIns="31750" bIns="31750" numCol="1" spcCol="1270" anchor="t" anchorCtr="0">
          <a:noAutofit/>
        </a:bodyPr>
        <a:lstStyle/>
        <a:p>
          <a:pPr marL="0" lvl="0" indent="0" algn="l" defTabSz="1111250">
            <a:lnSpc>
              <a:spcPct val="100000"/>
            </a:lnSpc>
            <a:spcBef>
              <a:spcPct val="0"/>
            </a:spcBef>
            <a:spcAft>
              <a:spcPct val="35000"/>
            </a:spcAft>
            <a:buNone/>
            <a:defRPr b="1"/>
          </a:pPr>
          <a:r>
            <a:rPr lang="en-GB" sz="2500" kern="1200" dirty="0"/>
            <a:t>Các </a:t>
          </a:r>
          <a:r>
            <a:rPr lang="en-GB" sz="2500" kern="1200" dirty="0" err="1"/>
            <a:t>hạn</a:t>
          </a:r>
          <a:r>
            <a:rPr lang="en-GB" sz="2500" kern="1200" dirty="0"/>
            <a:t> </a:t>
          </a:r>
          <a:r>
            <a:rPr lang="en-GB" sz="2500" kern="1200" dirty="0" err="1"/>
            <a:t>chế</a:t>
          </a:r>
          <a:r>
            <a:rPr lang="en-GB" sz="2500" kern="1200" dirty="0"/>
            <a:t> </a:t>
          </a:r>
          <a:r>
            <a:rPr lang="en-GB" sz="2500" kern="1200" dirty="0" err="1"/>
            <a:t>của</a:t>
          </a:r>
          <a:r>
            <a:rPr lang="en-GB" sz="2500" kern="1200" dirty="0"/>
            <a:t> </a:t>
          </a:r>
          <a:r>
            <a:rPr lang="en-GB" sz="2500" kern="1200" dirty="0" err="1"/>
            <a:t>đồ</a:t>
          </a:r>
          <a:r>
            <a:rPr lang="en-GB" sz="2500" kern="1200" dirty="0"/>
            <a:t> </a:t>
          </a:r>
          <a:r>
            <a:rPr lang="en-GB" sz="2500" kern="1200" dirty="0" err="1"/>
            <a:t>án</a:t>
          </a:r>
          <a:endParaRPr lang="en-US" sz="2500" kern="1200" dirty="0">
            <a:latin typeface="Arial" panose="020B0604020202020204" pitchFamily="34" charset="0"/>
            <a:cs typeface="Arial" panose="020B0604020202020204" pitchFamily="34" charset="0"/>
          </a:endParaRPr>
        </a:p>
      </dsp:txBody>
      <dsp:txXfrm>
        <a:off x="1190421" y="0"/>
        <a:ext cx="9979639" cy="562620"/>
      </dsp:txXfrm>
    </dsp:sp>
    <dsp:sp modelId="{6EDEA15C-7D07-451C-B52E-467A1AE73199}">
      <dsp:nvSpPr>
        <dsp:cNvPr id="0" name=""/>
        <dsp:cNvSpPr/>
      </dsp:nvSpPr>
      <dsp:spPr>
        <a:xfrm>
          <a:off x="0" y="562620"/>
          <a:ext cx="12360482" cy="5063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7940" rIns="27940" bIns="27940" numCol="1" spcCol="1270" anchor="t" anchorCtr="0">
          <a:noAutofit/>
        </a:bodyPr>
        <a:lstStyle/>
        <a:p>
          <a:pPr marL="0" lvl="0" indent="0" algn="l" defTabSz="977900">
            <a:lnSpc>
              <a:spcPct val="100000"/>
            </a:lnSpc>
            <a:spcBef>
              <a:spcPct val="0"/>
            </a:spcBef>
            <a:spcAft>
              <a:spcPct val="35000"/>
            </a:spcAft>
            <a:buNone/>
          </a:pPr>
          <a:r>
            <a:rPr lang="vi-VN" sz="2200" b="0" i="0" kern="1200" dirty="0">
              <a:latin typeface="Arial" panose="020B0604020202020204" pitchFamily="34" charset="0"/>
              <a:cs typeface="Arial" panose="020B0604020202020204" pitchFamily="34" charset="0"/>
            </a:rPr>
            <a:t>	Một số chức năng nâng cao như tích hợp AI/ML để dự đoán nhu cầu tài nguyên hoặc tối ưu hóa chi phí tự động chưa được thực hiện do hạn chế về thời gian. Việc giám sát hệ thống hiện tại chủ yếu dựa vào CloudWatch, cần phát triển thêm báo cáo chi tiết hơn</a:t>
          </a:r>
        </a:p>
        <a:p>
          <a:pPr marL="0" lvl="0" indent="0" algn="l" defTabSz="977900">
            <a:lnSpc>
              <a:spcPct val="100000"/>
            </a:lnSpc>
            <a:spcBef>
              <a:spcPct val="0"/>
            </a:spcBef>
            <a:spcAft>
              <a:spcPct val="35000"/>
            </a:spcAft>
            <a:buNone/>
          </a:pPr>
          <a:r>
            <a:rPr lang="fr-FR" sz="2200" b="1" kern="1200" dirty="0" err="1">
              <a:latin typeface="Arial" panose="020B0604020202020204" pitchFamily="34" charset="0"/>
              <a:cs typeface="Arial" panose="020B0604020202020204" pitchFamily="34" charset="0"/>
            </a:rPr>
            <a:t>Biểu</a:t>
          </a:r>
          <a:r>
            <a:rPr lang="fr-FR" sz="2200" b="1" kern="1200" dirty="0">
              <a:latin typeface="Arial" panose="020B0604020202020204" pitchFamily="34" charset="0"/>
              <a:cs typeface="Arial" panose="020B0604020202020204" pitchFamily="34" charset="0"/>
            </a:rPr>
            <a:t> </a:t>
          </a:r>
          <a:r>
            <a:rPr lang="fr-FR" sz="2200" b="1" kern="1200" dirty="0" err="1">
              <a:latin typeface="Arial" panose="020B0604020202020204" pitchFamily="34" charset="0"/>
              <a:cs typeface="Arial" panose="020B0604020202020204" pitchFamily="34" charset="0"/>
            </a:rPr>
            <a:t>đồ</a:t>
          </a:r>
          <a:r>
            <a:rPr lang="fr-FR" sz="2200" b="1" kern="1200" dirty="0">
              <a:latin typeface="Arial" panose="020B0604020202020204" pitchFamily="34" charset="0"/>
              <a:cs typeface="Arial" panose="020B0604020202020204" pitchFamily="34" charset="0"/>
            </a:rPr>
            <a:t> </a:t>
          </a:r>
          <a:r>
            <a:rPr lang="fr-FR" sz="2200" b="1" kern="1200" dirty="0" err="1">
              <a:latin typeface="Arial" panose="020B0604020202020204" pitchFamily="34" charset="0"/>
              <a:cs typeface="Arial" panose="020B0604020202020204" pitchFamily="34" charset="0"/>
            </a:rPr>
            <a:t>Sequence</a:t>
          </a:r>
          <a:r>
            <a:rPr lang="fr-FR" sz="2200" b="1" kern="1200" dirty="0">
              <a:latin typeface="Arial" panose="020B0604020202020204" pitchFamily="34" charset="0"/>
              <a:cs typeface="Arial" panose="020B0604020202020204" pitchFamily="34" charset="0"/>
            </a:rPr>
            <a:t> </a:t>
          </a:r>
          <a:r>
            <a:rPr lang="fr-FR" sz="2200" b="1" kern="1200" dirty="0" err="1">
              <a:latin typeface="Arial" panose="020B0604020202020204" pitchFamily="34" charset="0"/>
              <a:cs typeface="Arial" panose="020B0604020202020204" pitchFamily="34" charset="0"/>
            </a:rPr>
            <a:t>và</a:t>
          </a:r>
          <a:r>
            <a:rPr lang="fr-FR" sz="2200" b="1" kern="1200" dirty="0">
              <a:latin typeface="Arial" panose="020B0604020202020204" pitchFamily="34" charset="0"/>
              <a:cs typeface="Arial" panose="020B0604020202020204" pitchFamily="34" charset="0"/>
            </a:rPr>
            <a:t> Collaboration:</a:t>
          </a:r>
          <a:endParaRPr lang="vi-VN" sz="2200" b="1" kern="1200" dirty="0">
            <a:latin typeface="Arial" panose="020B0604020202020204" pitchFamily="34" charset="0"/>
            <a:cs typeface="Arial" panose="020B0604020202020204" pitchFamily="34" charset="0"/>
          </a:endParaRPr>
        </a:p>
        <a:p>
          <a:pPr marL="0" lvl="0" indent="0" algn="l" defTabSz="977900">
            <a:lnSpc>
              <a:spcPct val="100000"/>
            </a:lnSpc>
            <a:spcBef>
              <a:spcPct val="0"/>
            </a:spcBef>
            <a:spcAft>
              <a:spcPct val="35000"/>
            </a:spcAft>
            <a:buNone/>
          </a:pPr>
          <a:r>
            <a:rPr lang="vi-VN" sz="2200" kern="1200" dirty="0">
              <a:latin typeface="Arial" panose="020B0604020202020204" pitchFamily="34" charset="0"/>
              <a:cs typeface="Arial" panose="020B0604020202020204" pitchFamily="34" charset="0"/>
            </a:rPr>
            <a:t>	</a:t>
          </a:r>
          <a:r>
            <a:rPr lang="fr-FR" sz="2200" kern="1200" dirty="0" err="1">
              <a:latin typeface="Arial" panose="020B0604020202020204" pitchFamily="34" charset="0"/>
              <a:cs typeface="Arial" panose="020B0604020202020204" pitchFamily="34" charset="0"/>
            </a:rPr>
            <a:t>Chưa</a:t>
          </a:r>
          <a:r>
            <a:rPr lang="fr-FR" sz="2200" kern="1200" dirty="0">
              <a:latin typeface="Arial" panose="020B0604020202020204" pitchFamily="34" charset="0"/>
              <a:cs typeface="Arial" panose="020B0604020202020204" pitchFamily="34" charset="0"/>
            </a:rPr>
            <a:t> </a:t>
          </a:r>
          <a:r>
            <a:rPr lang="fr-FR" sz="2200" kern="1200" dirty="0" err="1">
              <a:latin typeface="Arial" panose="020B0604020202020204" pitchFamily="34" charset="0"/>
              <a:cs typeface="Arial" panose="020B0604020202020204" pitchFamily="34" charset="0"/>
            </a:rPr>
            <a:t>xây</a:t>
          </a:r>
          <a:r>
            <a:rPr lang="fr-FR" sz="2200" kern="1200" dirty="0">
              <a:latin typeface="Arial" panose="020B0604020202020204" pitchFamily="34" charset="0"/>
              <a:cs typeface="Arial" panose="020B0604020202020204" pitchFamily="34" charset="0"/>
            </a:rPr>
            <a:t> </a:t>
          </a:r>
          <a:r>
            <a:rPr lang="fr-FR" sz="2200" kern="1200" dirty="0" err="1">
              <a:latin typeface="Arial" panose="020B0604020202020204" pitchFamily="34" charset="0"/>
              <a:cs typeface="Arial" panose="020B0604020202020204" pitchFamily="34" charset="0"/>
            </a:rPr>
            <a:t>dựng</a:t>
          </a:r>
          <a:r>
            <a:rPr lang="fr-FR" sz="2200" kern="1200" dirty="0">
              <a:latin typeface="Arial" panose="020B0604020202020204" pitchFamily="34" charset="0"/>
              <a:cs typeface="Arial" panose="020B0604020202020204" pitchFamily="34" charset="0"/>
            </a:rPr>
            <a:t> </a:t>
          </a:r>
          <a:r>
            <a:rPr lang="fr-FR" sz="2200" kern="1200" dirty="0" err="1">
              <a:latin typeface="Arial" panose="020B0604020202020204" pitchFamily="34" charset="0"/>
              <a:cs typeface="Arial" panose="020B0604020202020204" pitchFamily="34" charset="0"/>
            </a:rPr>
            <a:t>đầy</a:t>
          </a:r>
          <a:r>
            <a:rPr lang="fr-FR" sz="2200" kern="1200" dirty="0">
              <a:latin typeface="Arial" panose="020B0604020202020204" pitchFamily="34" charset="0"/>
              <a:cs typeface="Arial" panose="020B0604020202020204" pitchFamily="34" charset="0"/>
            </a:rPr>
            <a:t> </a:t>
          </a:r>
          <a:r>
            <a:rPr lang="fr-FR" sz="2200" kern="1200" dirty="0" err="1">
              <a:latin typeface="Arial" panose="020B0604020202020204" pitchFamily="34" charset="0"/>
              <a:cs typeface="Arial" panose="020B0604020202020204" pitchFamily="34" charset="0"/>
            </a:rPr>
            <a:t>đủ</a:t>
          </a:r>
          <a:r>
            <a:rPr lang="fr-FR" sz="2200" kern="1200" dirty="0">
              <a:latin typeface="Arial" panose="020B0604020202020204" pitchFamily="34" charset="0"/>
              <a:cs typeface="Arial" panose="020B0604020202020204" pitchFamily="34" charset="0"/>
            </a:rPr>
            <a:t> </a:t>
          </a:r>
          <a:r>
            <a:rPr lang="fr-FR" sz="2200" kern="1200" dirty="0" err="1">
              <a:latin typeface="Arial" panose="020B0604020202020204" pitchFamily="34" charset="0"/>
              <a:cs typeface="Arial" panose="020B0604020202020204" pitchFamily="34" charset="0"/>
            </a:rPr>
            <a:t>sequence</a:t>
          </a:r>
          <a:r>
            <a:rPr lang="fr-FR" sz="2200" kern="1200" dirty="0">
              <a:latin typeface="Arial" panose="020B0604020202020204" pitchFamily="34" charset="0"/>
              <a:cs typeface="Arial" panose="020B0604020202020204" pitchFamily="34" charset="0"/>
            </a:rPr>
            <a:t> </a:t>
          </a:r>
          <a:r>
            <a:rPr lang="fr-FR" sz="2200" kern="1200" dirty="0" err="1">
              <a:latin typeface="Arial" panose="020B0604020202020204" pitchFamily="34" charset="0"/>
              <a:cs typeface="Arial" panose="020B0604020202020204" pitchFamily="34" charset="0"/>
            </a:rPr>
            <a:t>diagram</a:t>
          </a:r>
          <a:r>
            <a:rPr lang="fr-FR" sz="2200" kern="1200" dirty="0">
              <a:latin typeface="Arial" panose="020B0604020202020204" pitchFamily="34" charset="0"/>
              <a:cs typeface="Arial" panose="020B0604020202020204" pitchFamily="34" charset="0"/>
            </a:rPr>
            <a:t> </a:t>
          </a:r>
          <a:r>
            <a:rPr lang="fr-FR" sz="2200" kern="1200" dirty="0" err="1">
              <a:latin typeface="Arial" panose="020B0604020202020204" pitchFamily="34" charset="0"/>
              <a:cs typeface="Arial" panose="020B0604020202020204" pitchFamily="34" charset="0"/>
            </a:rPr>
            <a:t>cho</a:t>
          </a:r>
          <a:r>
            <a:rPr lang="fr-FR" sz="2200" kern="1200" dirty="0">
              <a:latin typeface="Arial" panose="020B0604020202020204" pitchFamily="34" charset="0"/>
              <a:cs typeface="Arial" panose="020B0604020202020204" pitchFamily="34" charset="0"/>
            </a:rPr>
            <a:t> </a:t>
          </a:r>
          <a:r>
            <a:rPr lang="fr-FR" sz="2200" kern="1200" dirty="0" err="1">
              <a:latin typeface="Arial" panose="020B0604020202020204" pitchFamily="34" charset="0"/>
              <a:cs typeface="Arial" panose="020B0604020202020204" pitchFamily="34" charset="0"/>
            </a:rPr>
            <a:t>tất</a:t>
          </a:r>
          <a:r>
            <a:rPr lang="fr-FR" sz="2200" kern="1200" dirty="0">
              <a:latin typeface="Arial" panose="020B0604020202020204" pitchFamily="34" charset="0"/>
              <a:cs typeface="Arial" panose="020B0604020202020204" pitchFamily="34" charset="0"/>
            </a:rPr>
            <a:t> </a:t>
          </a:r>
          <a:r>
            <a:rPr lang="fr-FR" sz="2200" kern="1200" dirty="0" err="1">
              <a:latin typeface="Arial" panose="020B0604020202020204" pitchFamily="34" charset="0"/>
              <a:cs typeface="Arial" panose="020B0604020202020204" pitchFamily="34" charset="0"/>
            </a:rPr>
            <a:t>cả</a:t>
          </a:r>
          <a:r>
            <a:rPr lang="fr-FR" sz="2200" kern="1200" dirty="0">
              <a:latin typeface="Arial" panose="020B0604020202020204" pitchFamily="34" charset="0"/>
              <a:cs typeface="Arial" panose="020B0604020202020204" pitchFamily="34" charset="0"/>
            </a:rPr>
            <a:t> </a:t>
          </a:r>
          <a:r>
            <a:rPr lang="fr-FR" sz="2200" kern="1200" dirty="0" err="1">
              <a:latin typeface="Arial" panose="020B0604020202020204" pitchFamily="34" charset="0"/>
              <a:cs typeface="Arial" panose="020B0604020202020204" pitchFamily="34" charset="0"/>
            </a:rPr>
            <a:t>các</a:t>
          </a:r>
          <a:r>
            <a:rPr lang="fr-FR" sz="2200" kern="1200" dirty="0">
              <a:latin typeface="Arial" panose="020B0604020202020204" pitchFamily="34" charset="0"/>
              <a:cs typeface="Arial" panose="020B0604020202020204" pitchFamily="34" charset="0"/>
            </a:rPr>
            <a:t> </a:t>
          </a:r>
          <a:r>
            <a:rPr lang="fr-FR" sz="2200" kern="1200" dirty="0" err="1">
              <a:latin typeface="Arial" panose="020B0604020202020204" pitchFamily="34" charset="0"/>
              <a:cs typeface="Arial" panose="020B0604020202020204" pitchFamily="34" charset="0"/>
            </a:rPr>
            <a:t>chức</a:t>
          </a:r>
          <a:r>
            <a:rPr lang="fr-FR" sz="2200" kern="1200" dirty="0">
              <a:latin typeface="Arial" panose="020B0604020202020204" pitchFamily="34" charset="0"/>
              <a:cs typeface="Arial" panose="020B0604020202020204" pitchFamily="34" charset="0"/>
            </a:rPr>
            <a:t> </a:t>
          </a:r>
          <a:r>
            <a:rPr lang="fr-FR" sz="2200" kern="1200" dirty="0" err="1">
              <a:latin typeface="Arial" panose="020B0604020202020204" pitchFamily="34" charset="0"/>
              <a:cs typeface="Arial" panose="020B0604020202020204" pitchFamily="34" charset="0"/>
            </a:rPr>
            <a:t>năng</a:t>
          </a:r>
          <a:r>
            <a:rPr lang="fr-FR" sz="2200" kern="1200" dirty="0">
              <a:latin typeface="Arial" panose="020B0604020202020204" pitchFamily="34" charset="0"/>
              <a:cs typeface="Arial" panose="020B0604020202020204" pitchFamily="34" charset="0"/>
            </a:rPr>
            <a:t> </a:t>
          </a:r>
          <a:r>
            <a:rPr lang="fr-FR" sz="2200" kern="1200" dirty="0" err="1">
              <a:latin typeface="Arial" panose="020B0604020202020204" pitchFamily="34" charset="0"/>
              <a:cs typeface="Arial" panose="020B0604020202020204" pitchFamily="34" charset="0"/>
            </a:rPr>
            <a:t>chính</a:t>
          </a:r>
          <a:r>
            <a:rPr lang="fr-FR" sz="2200" kern="1200" dirty="0">
              <a:latin typeface="Arial" panose="020B0604020202020204" pitchFamily="34" charset="0"/>
              <a:cs typeface="Arial" panose="020B0604020202020204" pitchFamily="34" charset="0"/>
            </a:rPr>
            <a:t> </a:t>
          </a:r>
          <a:r>
            <a:rPr lang="fr-FR" sz="2200" kern="1200" dirty="0" err="1">
              <a:latin typeface="Arial" panose="020B0604020202020204" pitchFamily="34" charset="0"/>
              <a:cs typeface="Arial" panose="020B0604020202020204" pitchFamily="34" charset="0"/>
            </a:rPr>
            <a:t>như</a:t>
          </a:r>
          <a:r>
            <a:rPr lang="fr-FR" sz="2200" kern="1200" dirty="0">
              <a:latin typeface="Arial" panose="020B0604020202020204" pitchFamily="34" charset="0"/>
              <a:cs typeface="Arial" panose="020B0604020202020204" pitchFamily="34" charset="0"/>
            </a:rPr>
            <a:t> </a:t>
          </a:r>
          <a:r>
            <a:rPr lang="fr-FR" sz="2200" kern="1200" dirty="0" err="1">
              <a:latin typeface="Arial" panose="020B0604020202020204" pitchFamily="34" charset="0"/>
              <a:cs typeface="Arial" panose="020B0604020202020204" pitchFamily="34" charset="0"/>
            </a:rPr>
            <a:t>đặt</a:t>
          </a:r>
          <a:r>
            <a:rPr lang="fr-FR" sz="2200" kern="1200" dirty="0">
              <a:latin typeface="Arial" panose="020B0604020202020204" pitchFamily="34" charset="0"/>
              <a:cs typeface="Arial" panose="020B0604020202020204" pitchFamily="34" charset="0"/>
            </a:rPr>
            <a:t> </a:t>
          </a:r>
          <a:r>
            <a:rPr lang="fr-FR" sz="2200" kern="1200" dirty="0" err="1">
              <a:latin typeface="Arial" panose="020B0604020202020204" pitchFamily="34" charset="0"/>
              <a:cs typeface="Arial" panose="020B0604020202020204" pitchFamily="34" charset="0"/>
            </a:rPr>
            <a:t>hàng</a:t>
          </a:r>
          <a:r>
            <a:rPr lang="fr-FR" sz="2200" kern="1200" dirty="0">
              <a:latin typeface="Arial" panose="020B0604020202020204" pitchFamily="34" charset="0"/>
              <a:cs typeface="Arial" panose="020B0604020202020204" pitchFamily="34" charset="0"/>
            </a:rPr>
            <a:t>, </a:t>
          </a:r>
          <a:r>
            <a:rPr lang="fr-FR" sz="2200" kern="1200" dirty="0" err="1">
              <a:latin typeface="Arial" panose="020B0604020202020204" pitchFamily="34" charset="0"/>
              <a:cs typeface="Arial" panose="020B0604020202020204" pitchFamily="34" charset="0"/>
            </a:rPr>
            <a:t>thanh</a:t>
          </a:r>
          <a:r>
            <a:rPr lang="fr-FR" sz="2200" kern="1200" dirty="0">
              <a:latin typeface="Arial" panose="020B0604020202020204" pitchFamily="34" charset="0"/>
              <a:cs typeface="Arial" panose="020B0604020202020204" pitchFamily="34" charset="0"/>
            </a:rPr>
            <a:t> </a:t>
          </a:r>
          <a:r>
            <a:rPr lang="fr-FR" sz="2200" kern="1200" dirty="0" err="1">
              <a:latin typeface="Arial" panose="020B0604020202020204" pitchFamily="34" charset="0"/>
              <a:cs typeface="Arial" panose="020B0604020202020204" pitchFamily="34" charset="0"/>
            </a:rPr>
            <a:t>toán</a:t>
          </a:r>
          <a:r>
            <a:rPr lang="fr-FR" sz="2200" kern="1200" dirty="0">
              <a:latin typeface="Arial" panose="020B0604020202020204" pitchFamily="34" charset="0"/>
              <a:cs typeface="Arial" panose="020B0604020202020204" pitchFamily="34" charset="0"/>
            </a:rPr>
            <a:t>, </a:t>
          </a:r>
          <a:r>
            <a:rPr lang="fr-FR" sz="2200" kern="1200" dirty="0" err="1">
              <a:latin typeface="Arial" panose="020B0604020202020204" pitchFamily="34" charset="0"/>
              <a:cs typeface="Arial" panose="020B0604020202020204" pitchFamily="34" charset="0"/>
            </a:rPr>
            <a:t>quản</a:t>
          </a:r>
          <a:r>
            <a:rPr lang="fr-FR" sz="2200" kern="1200" dirty="0">
              <a:latin typeface="Arial" panose="020B0604020202020204" pitchFamily="34" charset="0"/>
              <a:cs typeface="Arial" panose="020B0604020202020204" pitchFamily="34" charset="0"/>
            </a:rPr>
            <a:t> </a:t>
          </a:r>
          <a:r>
            <a:rPr lang="fr-FR" sz="2200" kern="1200" dirty="0" err="1">
              <a:latin typeface="Arial" panose="020B0604020202020204" pitchFamily="34" charset="0"/>
              <a:cs typeface="Arial" panose="020B0604020202020204" pitchFamily="34" charset="0"/>
            </a:rPr>
            <a:t>lý</a:t>
          </a:r>
          <a:r>
            <a:rPr lang="fr-FR" sz="2200" kern="1200" dirty="0">
              <a:latin typeface="Arial" panose="020B0604020202020204" pitchFamily="34" charset="0"/>
              <a:cs typeface="Arial" panose="020B0604020202020204" pitchFamily="34" charset="0"/>
            </a:rPr>
            <a:t> </a:t>
          </a:r>
          <a:r>
            <a:rPr lang="fr-FR" sz="2200" kern="1200" dirty="0" err="1">
              <a:latin typeface="Arial" panose="020B0604020202020204" pitchFamily="34" charset="0"/>
              <a:cs typeface="Arial" panose="020B0604020202020204" pitchFamily="34" charset="0"/>
            </a:rPr>
            <a:t>hợp</a:t>
          </a:r>
          <a:r>
            <a:rPr lang="fr-FR" sz="2200" kern="1200" dirty="0">
              <a:latin typeface="Arial" panose="020B0604020202020204" pitchFamily="34" charset="0"/>
              <a:cs typeface="Arial" panose="020B0604020202020204" pitchFamily="34" charset="0"/>
            </a:rPr>
            <a:t> </a:t>
          </a:r>
          <a:r>
            <a:rPr lang="fr-FR" sz="2200" kern="1200" dirty="0" err="1">
              <a:latin typeface="Arial" panose="020B0604020202020204" pitchFamily="34" charset="0"/>
              <a:cs typeface="Arial" panose="020B0604020202020204" pitchFamily="34" charset="0"/>
            </a:rPr>
            <a:t>đồng</a:t>
          </a:r>
          <a:r>
            <a:rPr lang="vi-VN" sz="2200" kern="1200" dirty="0">
              <a:latin typeface="Arial" panose="020B0604020202020204" pitchFamily="34" charset="0"/>
              <a:cs typeface="Arial" panose="020B0604020202020204" pitchFamily="34" charset="0"/>
            </a:rPr>
            <a:t>. </a:t>
          </a:r>
          <a:r>
            <a:rPr lang="fr-FR" sz="2200" kern="1200" dirty="0">
              <a:latin typeface="Arial" panose="020B0604020202020204" pitchFamily="34" charset="0"/>
              <a:cs typeface="Arial" panose="020B0604020202020204" pitchFamily="34" charset="0"/>
            </a:rPr>
            <a:t>Collaboration </a:t>
          </a:r>
          <a:r>
            <a:rPr lang="fr-FR" sz="2200" kern="1200" dirty="0" err="1">
              <a:latin typeface="Arial" panose="020B0604020202020204" pitchFamily="34" charset="0"/>
              <a:cs typeface="Arial" panose="020B0604020202020204" pitchFamily="34" charset="0"/>
            </a:rPr>
            <a:t>diagram</a:t>
          </a:r>
          <a:r>
            <a:rPr lang="fr-FR" sz="2200" kern="1200" dirty="0">
              <a:latin typeface="Arial" panose="020B0604020202020204" pitchFamily="34" charset="0"/>
              <a:cs typeface="Arial" panose="020B0604020202020204" pitchFamily="34" charset="0"/>
            </a:rPr>
            <a:t> </a:t>
          </a:r>
          <a:r>
            <a:rPr lang="fr-FR" sz="2200" kern="1200" dirty="0" err="1">
              <a:latin typeface="Arial" panose="020B0604020202020204" pitchFamily="34" charset="0"/>
              <a:cs typeface="Arial" panose="020B0604020202020204" pitchFamily="34" charset="0"/>
            </a:rPr>
            <a:t>mới</a:t>
          </a:r>
          <a:r>
            <a:rPr lang="fr-FR" sz="2200" kern="1200" dirty="0">
              <a:latin typeface="Arial" panose="020B0604020202020204" pitchFamily="34" charset="0"/>
              <a:cs typeface="Arial" panose="020B0604020202020204" pitchFamily="34" charset="0"/>
            </a:rPr>
            <a:t> </a:t>
          </a:r>
          <a:r>
            <a:rPr lang="fr-FR" sz="2200" kern="1200" dirty="0" err="1">
              <a:latin typeface="Arial" panose="020B0604020202020204" pitchFamily="34" charset="0"/>
              <a:cs typeface="Arial" panose="020B0604020202020204" pitchFamily="34" charset="0"/>
            </a:rPr>
            <a:t>chỉ</a:t>
          </a:r>
          <a:r>
            <a:rPr lang="fr-FR" sz="2200" kern="1200" dirty="0">
              <a:latin typeface="Arial" panose="020B0604020202020204" pitchFamily="34" charset="0"/>
              <a:cs typeface="Arial" panose="020B0604020202020204" pitchFamily="34" charset="0"/>
            </a:rPr>
            <a:t> </a:t>
          </a:r>
          <a:r>
            <a:rPr lang="fr-FR" sz="2200" kern="1200" dirty="0" err="1">
              <a:latin typeface="Arial" panose="020B0604020202020204" pitchFamily="34" charset="0"/>
              <a:cs typeface="Arial" panose="020B0604020202020204" pitchFamily="34" charset="0"/>
            </a:rPr>
            <a:t>tập</a:t>
          </a:r>
          <a:r>
            <a:rPr lang="fr-FR" sz="2200" kern="1200" dirty="0">
              <a:latin typeface="Arial" panose="020B0604020202020204" pitchFamily="34" charset="0"/>
              <a:cs typeface="Arial" panose="020B0604020202020204" pitchFamily="34" charset="0"/>
            </a:rPr>
            <a:t> </a:t>
          </a:r>
          <a:r>
            <a:rPr lang="fr-FR" sz="2200" kern="1200" dirty="0" err="1">
              <a:latin typeface="Arial" panose="020B0604020202020204" pitchFamily="34" charset="0"/>
              <a:cs typeface="Arial" panose="020B0604020202020204" pitchFamily="34" charset="0"/>
            </a:rPr>
            <a:t>trung</a:t>
          </a:r>
          <a:r>
            <a:rPr lang="fr-FR" sz="2200" kern="1200" dirty="0">
              <a:latin typeface="Arial" panose="020B0604020202020204" pitchFamily="34" charset="0"/>
              <a:cs typeface="Arial" panose="020B0604020202020204" pitchFamily="34" charset="0"/>
            </a:rPr>
            <a:t> </a:t>
          </a:r>
          <a:r>
            <a:rPr lang="fr-FR" sz="2200" kern="1200" dirty="0" err="1">
              <a:latin typeface="Arial" panose="020B0604020202020204" pitchFamily="34" charset="0"/>
              <a:cs typeface="Arial" panose="020B0604020202020204" pitchFamily="34" charset="0"/>
            </a:rPr>
            <a:t>vào</a:t>
          </a:r>
          <a:r>
            <a:rPr lang="fr-FR" sz="2200" kern="1200" dirty="0">
              <a:latin typeface="Arial" panose="020B0604020202020204" pitchFamily="34" charset="0"/>
              <a:cs typeface="Arial" panose="020B0604020202020204" pitchFamily="34" charset="0"/>
            </a:rPr>
            <a:t> </a:t>
          </a:r>
          <a:r>
            <a:rPr lang="fr-FR" sz="2200" kern="1200" dirty="0" err="1">
              <a:latin typeface="Arial" panose="020B0604020202020204" pitchFamily="34" charset="0"/>
              <a:cs typeface="Arial" panose="020B0604020202020204" pitchFamily="34" charset="0"/>
            </a:rPr>
            <a:t>luồng</a:t>
          </a:r>
          <a:r>
            <a:rPr lang="fr-FR" sz="2200" kern="1200" dirty="0">
              <a:latin typeface="Arial" panose="020B0604020202020204" pitchFamily="34" charset="0"/>
              <a:cs typeface="Arial" panose="020B0604020202020204" pitchFamily="34" charset="0"/>
            </a:rPr>
            <a:t> </a:t>
          </a:r>
          <a:r>
            <a:rPr lang="fr-FR" sz="2200" kern="1200" dirty="0" err="1">
              <a:latin typeface="Arial" panose="020B0604020202020204" pitchFamily="34" charset="0"/>
              <a:cs typeface="Arial" panose="020B0604020202020204" pitchFamily="34" charset="0"/>
            </a:rPr>
            <a:t>đăng</a:t>
          </a:r>
          <a:r>
            <a:rPr lang="fr-FR" sz="2200" kern="1200" dirty="0">
              <a:latin typeface="Arial" panose="020B0604020202020204" pitchFamily="34" charset="0"/>
              <a:cs typeface="Arial" panose="020B0604020202020204" pitchFamily="34" charset="0"/>
            </a:rPr>
            <a:t> </a:t>
          </a:r>
          <a:r>
            <a:rPr lang="fr-FR" sz="2200" kern="1200" dirty="0" err="1">
              <a:latin typeface="Arial" panose="020B0604020202020204" pitchFamily="34" charset="0"/>
              <a:cs typeface="Arial" panose="020B0604020202020204" pitchFamily="34" charset="0"/>
            </a:rPr>
            <a:t>nhập</a:t>
          </a:r>
          <a:r>
            <a:rPr lang="fr-FR" sz="2200" kern="1200" dirty="0">
              <a:latin typeface="Arial" panose="020B0604020202020204" pitchFamily="34" charset="0"/>
              <a:cs typeface="Arial" panose="020B0604020202020204" pitchFamily="34" charset="0"/>
            </a:rPr>
            <a:t>, </a:t>
          </a:r>
          <a:r>
            <a:rPr lang="fr-FR" sz="2200" kern="1200" dirty="0" err="1">
              <a:latin typeface="Arial" panose="020B0604020202020204" pitchFamily="34" charset="0"/>
              <a:cs typeface="Arial" panose="020B0604020202020204" pitchFamily="34" charset="0"/>
            </a:rPr>
            <a:t>chưa</a:t>
          </a:r>
          <a:r>
            <a:rPr lang="fr-FR" sz="2200" kern="1200" dirty="0">
              <a:latin typeface="Arial" panose="020B0604020202020204" pitchFamily="34" charset="0"/>
              <a:cs typeface="Arial" panose="020B0604020202020204" pitchFamily="34" charset="0"/>
            </a:rPr>
            <a:t> </a:t>
          </a:r>
          <a:r>
            <a:rPr lang="fr-FR" sz="2200" kern="1200" dirty="0" err="1">
              <a:latin typeface="Arial" panose="020B0604020202020204" pitchFamily="34" charset="0"/>
              <a:cs typeface="Arial" panose="020B0604020202020204" pitchFamily="34" charset="0"/>
            </a:rPr>
            <a:t>phản</a:t>
          </a:r>
          <a:r>
            <a:rPr lang="fr-FR" sz="2200" kern="1200" dirty="0">
              <a:latin typeface="Arial" panose="020B0604020202020204" pitchFamily="34" charset="0"/>
              <a:cs typeface="Arial" panose="020B0604020202020204" pitchFamily="34" charset="0"/>
            </a:rPr>
            <a:t> </a:t>
          </a:r>
          <a:r>
            <a:rPr lang="fr-FR" sz="2200" kern="1200" dirty="0" err="1">
              <a:latin typeface="Arial" panose="020B0604020202020204" pitchFamily="34" charset="0"/>
              <a:cs typeface="Arial" panose="020B0604020202020204" pitchFamily="34" charset="0"/>
            </a:rPr>
            <a:t>ánh</a:t>
          </a:r>
          <a:r>
            <a:rPr lang="fr-FR" sz="2200" kern="1200" dirty="0">
              <a:latin typeface="Arial" panose="020B0604020202020204" pitchFamily="34" charset="0"/>
              <a:cs typeface="Arial" panose="020B0604020202020204" pitchFamily="34" charset="0"/>
            </a:rPr>
            <a:t> </a:t>
          </a:r>
          <a:r>
            <a:rPr lang="fr-FR" sz="2200" kern="1200" dirty="0" err="1">
              <a:latin typeface="Arial" panose="020B0604020202020204" pitchFamily="34" charset="0"/>
              <a:cs typeface="Arial" panose="020B0604020202020204" pitchFamily="34" charset="0"/>
            </a:rPr>
            <a:t>đầy</a:t>
          </a:r>
          <a:r>
            <a:rPr lang="fr-FR" sz="2200" kern="1200" dirty="0">
              <a:latin typeface="Arial" panose="020B0604020202020204" pitchFamily="34" charset="0"/>
              <a:cs typeface="Arial" panose="020B0604020202020204" pitchFamily="34" charset="0"/>
            </a:rPr>
            <a:t> </a:t>
          </a:r>
          <a:r>
            <a:rPr lang="fr-FR" sz="2200" kern="1200" dirty="0" err="1">
              <a:latin typeface="Arial" panose="020B0604020202020204" pitchFamily="34" charset="0"/>
              <a:cs typeface="Arial" panose="020B0604020202020204" pitchFamily="34" charset="0"/>
            </a:rPr>
            <a:t>đủ</a:t>
          </a:r>
          <a:r>
            <a:rPr lang="fr-FR" sz="2200" kern="1200" dirty="0">
              <a:latin typeface="Arial" panose="020B0604020202020204" pitchFamily="34" charset="0"/>
              <a:cs typeface="Arial" panose="020B0604020202020204" pitchFamily="34" charset="0"/>
            </a:rPr>
            <a:t> </a:t>
          </a:r>
          <a:r>
            <a:rPr lang="fr-FR" sz="2200" kern="1200" dirty="0" err="1">
              <a:latin typeface="Arial" panose="020B0604020202020204" pitchFamily="34" charset="0"/>
              <a:cs typeface="Arial" panose="020B0604020202020204" pitchFamily="34" charset="0"/>
            </a:rPr>
            <a:t>sự</a:t>
          </a:r>
          <a:r>
            <a:rPr lang="fr-FR" sz="2200" kern="1200" dirty="0">
              <a:latin typeface="Arial" panose="020B0604020202020204" pitchFamily="34" charset="0"/>
              <a:cs typeface="Arial" panose="020B0604020202020204" pitchFamily="34" charset="0"/>
            </a:rPr>
            <a:t> </a:t>
          </a:r>
          <a:r>
            <a:rPr lang="fr-FR" sz="2200" kern="1200" dirty="0" err="1">
              <a:latin typeface="Arial" panose="020B0604020202020204" pitchFamily="34" charset="0"/>
              <a:cs typeface="Arial" panose="020B0604020202020204" pitchFamily="34" charset="0"/>
            </a:rPr>
            <a:t>phối</a:t>
          </a:r>
          <a:r>
            <a:rPr lang="fr-FR" sz="2200" kern="1200" dirty="0">
              <a:latin typeface="Arial" panose="020B0604020202020204" pitchFamily="34" charset="0"/>
              <a:cs typeface="Arial" panose="020B0604020202020204" pitchFamily="34" charset="0"/>
            </a:rPr>
            <a:t> </a:t>
          </a:r>
          <a:r>
            <a:rPr lang="fr-FR" sz="2200" kern="1200" dirty="0" err="1">
              <a:latin typeface="Arial" panose="020B0604020202020204" pitchFamily="34" charset="0"/>
              <a:cs typeface="Arial" panose="020B0604020202020204" pitchFamily="34" charset="0"/>
            </a:rPr>
            <a:t>hợp</a:t>
          </a:r>
          <a:r>
            <a:rPr lang="fr-FR" sz="2200" kern="1200" dirty="0">
              <a:latin typeface="Arial" panose="020B0604020202020204" pitchFamily="34" charset="0"/>
              <a:cs typeface="Arial" panose="020B0604020202020204" pitchFamily="34" charset="0"/>
            </a:rPr>
            <a:t> </a:t>
          </a:r>
          <a:r>
            <a:rPr lang="fr-FR" sz="2200" kern="1200" dirty="0" err="1">
              <a:latin typeface="Arial" panose="020B0604020202020204" pitchFamily="34" charset="0"/>
              <a:cs typeface="Arial" panose="020B0604020202020204" pitchFamily="34" charset="0"/>
            </a:rPr>
            <a:t>giữa</a:t>
          </a:r>
          <a:r>
            <a:rPr lang="fr-FR" sz="2200" kern="1200" dirty="0">
              <a:latin typeface="Arial" panose="020B0604020202020204" pitchFamily="34" charset="0"/>
              <a:cs typeface="Arial" panose="020B0604020202020204" pitchFamily="34" charset="0"/>
            </a:rPr>
            <a:t> </a:t>
          </a:r>
          <a:r>
            <a:rPr lang="fr-FR" sz="2200" kern="1200" dirty="0" err="1">
              <a:latin typeface="Arial" panose="020B0604020202020204" pitchFamily="34" charset="0"/>
              <a:cs typeface="Arial" panose="020B0604020202020204" pitchFamily="34" charset="0"/>
            </a:rPr>
            <a:t>các</a:t>
          </a:r>
          <a:r>
            <a:rPr lang="fr-FR" sz="2200" kern="1200" dirty="0">
              <a:latin typeface="Arial" panose="020B0604020202020204" pitchFamily="34" charset="0"/>
              <a:cs typeface="Arial" panose="020B0604020202020204" pitchFamily="34" charset="0"/>
            </a:rPr>
            <a:t> service </a:t>
          </a:r>
          <a:r>
            <a:rPr lang="fr-FR" sz="2200" kern="1200" dirty="0" err="1">
              <a:latin typeface="Arial" panose="020B0604020202020204" pitchFamily="34" charset="0"/>
              <a:cs typeface="Arial" panose="020B0604020202020204" pitchFamily="34" charset="0"/>
            </a:rPr>
            <a:t>trong</a:t>
          </a:r>
          <a:r>
            <a:rPr lang="fr-FR" sz="2200" kern="1200" dirty="0">
              <a:latin typeface="Arial" panose="020B0604020202020204" pitchFamily="34" charset="0"/>
              <a:cs typeface="Arial" panose="020B0604020202020204" pitchFamily="34" charset="0"/>
            </a:rPr>
            <a:t> </a:t>
          </a:r>
          <a:r>
            <a:rPr lang="fr-FR" sz="2200" kern="1200" dirty="0" err="1">
              <a:latin typeface="Arial" panose="020B0604020202020204" pitchFamily="34" charset="0"/>
              <a:cs typeface="Arial" panose="020B0604020202020204" pitchFamily="34" charset="0"/>
            </a:rPr>
            <a:t>toàn</a:t>
          </a:r>
          <a:r>
            <a:rPr lang="fr-FR" sz="2200" kern="1200" dirty="0">
              <a:latin typeface="Arial" panose="020B0604020202020204" pitchFamily="34" charset="0"/>
              <a:cs typeface="Arial" panose="020B0604020202020204" pitchFamily="34" charset="0"/>
            </a:rPr>
            <a:t> </a:t>
          </a:r>
          <a:r>
            <a:rPr lang="fr-FR" sz="2200" kern="1200" dirty="0" err="1">
              <a:latin typeface="Arial" panose="020B0604020202020204" pitchFamily="34" charset="0"/>
              <a:cs typeface="Arial" panose="020B0604020202020204" pitchFamily="34" charset="0"/>
            </a:rPr>
            <a:t>bộ</a:t>
          </a:r>
          <a:r>
            <a:rPr lang="fr-FR" sz="2200" kern="1200" dirty="0">
              <a:latin typeface="Arial" panose="020B0604020202020204" pitchFamily="34" charset="0"/>
              <a:cs typeface="Arial" panose="020B0604020202020204" pitchFamily="34" charset="0"/>
            </a:rPr>
            <a:t> </a:t>
          </a:r>
          <a:r>
            <a:rPr lang="fr-FR" sz="2200" kern="1200" dirty="0" err="1">
              <a:latin typeface="Arial" panose="020B0604020202020204" pitchFamily="34" charset="0"/>
              <a:cs typeface="Arial" panose="020B0604020202020204" pitchFamily="34" charset="0"/>
            </a:rPr>
            <a:t>hệ</a:t>
          </a:r>
          <a:r>
            <a:rPr lang="fr-FR" sz="2200" kern="1200" dirty="0">
              <a:latin typeface="Arial" panose="020B0604020202020204" pitchFamily="34" charset="0"/>
              <a:cs typeface="Arial" panose="020B0604020202020204" pitchFamily="34" charset="0"/>
            </a:rPr>
            <a:t> </a:t>
          </a:r>
          <a:r>
            <a:rPr lang="fr-FR" sz="2200" kern="1200" dirty="0" err="1">
              <a:latin typeface="Arial" panose="020B0604020202020204" pitchFamily="34" charset="0"/>
              <a:cs typeface="Arial" panose="020B0604020202020204" pitchFamily="34" charset="0"/>
            </a:rPr>
            <a:t>thống</a:t>
          </a:r>
          <a:r>
            <a:rPr lang="vi-VN" sz="2200" kern="1200" dirty="0">
              <a:latin typeface="Arial" panose="020B0604020202020204" pitchFamily="34" charset="0"/>
              <a:cs typeface="Arial" panose="020B0604020202020204" pitchFamily="34" charset="0"/>
            </a:rPr>
            <a:t>.</a:t>
          </a:r>
        </a:p>
        <a:p>
          <a:pPr marL="0" lvl="0" indent="0" algn="l" defTabSz="977900">
            <a:lnSpc>
              <a:spcPct val="100000"/>
            </a:lnSpc>
            <a:spcBef>
              <a:spcPct val="0"/>
            </a:spcBef>
            <a:spcAft>
              <a:spcPct val="35000"/>
            </a:spcAft>
            <a:buNone/>
          </a:pPr>
          <a:r>
            <a:rPr lang="fr-FR" sz="2200" b="1" kern="1200" dirty="0" err="1">
              <a:latin typeface="Arial" panose="020B0604020202020204" pitchFamily="34" charset="0"/>
              <a:cs typeface="Arial" panose="020B0604020202020204" pitchFamily="34" charset="0"/>
            </a:rPr>
            <a:t>Teamwork</a:t>
          </a:r>
          <a:r>
            <a:rPr lang="fr-FR" sz="2200" b="1" kern="1200" dirty="0">
              <a:latin typeface="Arial" panose="020B0604020202020204" pitchFamily="34" charset="0"/>
              <a:cs typeface="Arial" panose="020B0604020202020204" pitchFamily="34" charset="0"/>
            </a:rPr>
            <a:t> </a:t>
          </a:r>
          <a:r>
            <a:rPr lang="fr-FR" sz="2200" b="1" kern="1200" dirty="0" err="1">
              <a:latin typeface="Arial" panose="020B0604020202020204" pitchFamily="34" charset="0"/>
              <a:cs typeface="Arial" panose="020B0604020202020204" pitchFamily="34" charset="0"/>
            </a:rPr>
            <a:t>và</a:t>
          </a:r>
          <a:r>
            <a:rPr lang="fr-FR" sz="2200" b="1" kern="1200" dirty="0">
              <a:latin typeface="Arial" panose="020B0604020202020204" pitchFamily="34" charset="0"/>
              <a:cs typeface="Arial" panose="020B0604020202020204" pitchFamily="34" charset="0"/>
            </a:rPr>
            <a:t> </a:t>
          </a:r>
          <a:r>
            <a:rPr lang="fr-FR" sz="2200" b="1" kern="1200" dirty="0" err="1">
              <a:latin typeface="Arial" panose="020B0604020202020204" pitchFamily="34" charset="0"/>
              <a:cs typeface="Arial" panose="020B0604020202020204" pitchFamily="34" charset="0"/>
            </a:rPr>
            <a:t>phân</a:t>
          </a:r>
          <a:r>
            <a:rPr lang="fr-FR" sz="2200" b="1" kern="1200" dirty="0">
              <a:latin typeface="Arial" panose="020B0604020202020204" pitchFamily="34" charset="0"/>
              <a:cs typeface="Arial" panose="020B0604020202020204" pitchFamily="34" charset="0"/>
            </a:rPr>
            <a:t> </a:t>
          </a:r>
          <a:r>
            <a:rPr lang="fr-FR" sz="2200" b="1" kern="1200" dirty="0" err="1">
              <a:latin typeface="Arial" panose="020B0604020202020204" pitchFamily="34" charset="0"/>
              <a:cs typeface="Arial" panose="020B0604020202020204" pitchFamily="34" charset="0"/>
            </a:rPr>
            <a:t>công</a:t>
          </a:r>
          <a:r>
            <a:rPr lang="fr-FR" sz="2200" b="1" kern="1200" dirty="0">
              <a:latin typeface="Arial" panose="020B0604020202020204" pitchFamily="34" charset="0"/>
              <a:cs typeface="Arial" panose="020B0604020202020204" pitchFamily="34" charset="0"/>
            </a:rPr>
            <a:t> </a:t>
          </a:r>
          <a:r>
            <a:rPr lang="fr-FR" sz="2200" b="1" kern="1200" dirty="0" err="1">
              <a:latin typeface="Arial" panose="020B0604020202020204" pitchFamily="34" charset="0"/>
              <a:cs typeface="Arial" panose="020B0604020202020204" pitchFamily="34" charset="0"/>
            </a:rPr>
            <a:t>vai</a:t>
          </a:r>
          <a:r>
            <a:rPr lang="fr-FR" sz="2200" b="1" kern="1200" dirty="0">
              <a:latin typeface="Arial" panose="020B0604020202020204" pitchFamily="34" charset="0"/>
              <a:cs typeface="Arial" panose="020B0604020202020204" pitchFamily="34" charset="0"/>
            </a:rPr>
            <a:t> </a:t>
          </a:r>
          <a:r>
            <a:rPr lang="fr-FR" sz="2200" b="1" kern="1200" dirty="0" err="1">
              <a:latin typeface="Arial" panose="020B0604020202020204" pitchFamily="34" charset="0"/>
              <a:cs typeface="Arial" panose="020B0604020202020204" pitchFamily="34" charset="0"/>
            </a:rPr>
            <a:t>trò</a:t>
          </a:r>
          <a:r>
            <a:rPr lang="fr-FR" sz="2200" b="1" kern="1200" dirty="0">
              <a:latin typeface="Arial" panose="020B0604020202020204" pitchFamily="34" charset="0"/>
              <a:cs typeface="Arial" panose="020B0604020202020204" pitchFamily="34" charset="0"/>
            </a:rPr>
            <a:t>:</a:t>
          </a:r>
          <a:endParaRPr lang="vi-VN" sz="2200" b="1" kern="1200" dirty="0">
            <a:latin typeface="Arial" panose="020B0604020202020204" pitchFamily="34" charset="0"/>
            <a:cs typeface="Arial" panose="020B0604020202020204" pitchFamily="34" charset="0"/>
          </a:endParaRPr>
        </a:p>
        <a:p>
          <a:pPr marL="0" lvl="0" indent="0" algn="l" defTabSz="977900">
            <a:lnSpc>
              <a:spcPct val="100000"/>
            </a:lnSpc>
            <a:spcBef>
              <a:spcPct val="0"/>
            </a:spcBef>
            <a:spcAft>
              <a:spcPct val="35000"/>
            </a:spcAft>
            <a:buNone/>
          </a:pPr>
          <a:r>
            <a:rPr lang="vi-VN"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Mô</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hình</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làm</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việc</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nhóm</a:t>
          </a:r>
          <a:r>
            <a:rPr lang="fr-FR" sz="2200" b="0" kern="1200" dirty="0">
              <a:latin typeface="Arial" panose="020B0604020202020204" pitchFamily="34" charset="0"/>
              <a:cs typeface="Arial" panose="020B0604020202020204" pitchFamily="34" charset="0"/>
            </a:rPr>
            <a:t> RACI </a:t>
          </a:r>
          <a:r>
            <a:rPr lang="fr-FR" sz="2200" b="0" kern="1200" dirty="0" err="1">
              <a:latin typeface="Arial" panose="020B0604020202020204" pitchFamily="34" charset="0"/>
              <a:cs typeface="Arial" panose="020B0604020202020204" pitchFamily="34" charset="0"/>
            </a:rPr>
            <a:t>chưa</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được</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áp</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dụng</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rõ</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ràng</a:t>
          </a:r>
          <a:r>
            <a:rPr lang="fr-FR" sz="2200" b="0" kern="1200" dirty="0">
              <a:latin typeface="Arial" panose="020B0604020202020204" pitchFamily="34" charset="0"/>
              <a:cs typeface="Arial" panose="020B0604020202020204" pitchFamily="34" charset="0"/>
            </a:rPr>
            <a:t> ở </a:t>
          </a:r>
          <a:r>
            <a:rPr lang="fr-FR" sz="2200" b="0" kern="1200" dirty="0" err="1">
              <a:latin typeface="Arial" panose="020B0604020202020204" pitchFamily="34" charset="0"/>
              <a:cs typeface="Arial" panose="020B0604020202020204" pitchFamily="34" charset="0"/>
            </a:rPr>
            <a:t>các</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giai</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đoạn</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đầu</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gây</a:t>
          </a:r>
          <a:r>
            <a:rPr lang="fr-FR" sz="2200" b="0" kern="1200" dirty="0">
              <a:latin typeface="Arial" panose="020B0604020202020204" pitchFamily="34" charset="0"/>
              <a:cs typeface="Arial" panose="020B0604020202020204" pitchFamily="34" charset="0"/>
            </a:rPr>
            <a:t> ra </a:t>
          </a:r>
          <a:r>
            <a:rPr lang="fr-FR" sz="2200" b="0" kern="1200" dirty="0" err="1">
              <a:latin typeface="Arial" panose="020B0604020202020204" pitchFamily="34" charset="0"/>
              <a:cs typeface="Arial" panose="020B0604020202020204" pitchFamily="34" charset="0"/>
            </a:rPr>
            <a:t>chồng</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chéo</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trong</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phân</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công.Thiếu</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công</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cụ</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quản</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lý</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công</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việc</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chuyên</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nghiệp</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như</a:t>
          </a:r>
          <a:r>
            <a:rPr lang="fr-FR" sz="2200" b="0" kern="1200" dirty="0">
              <a:latin typeface="Arial" panose="020B0604020202020204" pitchFamily="34" charset="0"/>
              <a:cs typeface="Arial" panose="020B0604020202020204" pitchFamily="34" charset="0"/>
            </a:rPr>
            <a:t> Jira, Trello) </a:t>
          </a:r>
          <a:r>
            <a:rPr lang="fr-FR" sz="2200" b="0" kern="1200" dirty="0" err="1">
              <a:latin typeface="Arial" panose="020B0604020202020204" pitchFamily="34" charset="0"/>
              <a:cs typeface="Arial" panose="020B0604020202020204" pitchFamily="34" charset="0"/>
            </a:rPr>
            <a:t>khiến</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việc</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theo</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dõi</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tiến</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độ</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giao</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tiếp</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nhóm</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còn</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thủ</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công</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và</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rời</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rạc.Tiến</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độ</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dự</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án</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còn</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phụ</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thuộc</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nhiều</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vào</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từng</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cá</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nhân</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chưa</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áp</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dụng</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phương</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pháp</a:t>
          </a:r>
          <a:r>
            <a:rPr lang="fr-FR" sz="2200" b="0" kern="1200" dirty="0">
              <a:latin typeface="Arial" panose="020B0604020202020204" pitchFamily="34" charset="0"/>
              <a:cs typeface="Arial" panose="020B0604020202020204" pitchFamily="34" charset="0"/>
            </a:rPr>
            <a:t> Agile </a:t>
          </a:r>
          <a:r>
            <a:rPr lang="fr-FR" sz="2200" b="0" kern="1200" dirty="0" err="1">
              <a:latin typeface="Arial" panose="020B0604020202020204" pitchFamily="34" charset="0"/>
              <a:cs typeface="Arial" panose="020B0604020202020204" pitchFamily="34" charset="0"/>
            </a:rPr>
            <a:t>hoặc</a:t>
          </a:r>
          <a:r>
            <a:rPr lang="fr-FR" sz="2200" b="0" kern="1200" dirty="0">
              <a:latin typeface="Arial" panose="020B0604020202020204" pitchFamily="34" charset="0"/>
              <a:cs typeface="Arial" panose="020B0604020202020204" pitchFamily="34" charset="0"/>
            </a:rPr>
            <a:t> chia Sprint </a:t>
          </a:r>
          <a:r>
            <a:rPr lang="fr-FR" sz="2200" b="0" kern="1200" dirty="0" err="1">
              <a:latin typeface="Arial" panose="020B0604020202020204" pitchFamily="34" charset="0"/>
              <a:cs typeface="Arial" panose="020B0604020202020204" pitchFamily="34" charset="0"/>
            </a:rPr>
            <a:t>rõ</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ràng.Không</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có</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nhật</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ký</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công</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việc</a:t>
          </a:r>
          <a:r>
            <a:rPr lang="fr-FR" sz="2200" b="0" kern="1200" dirty="0">
              <a:latin typeface="Arial" panose="020B0604020202020204" pitchFamily="34" charset="0"/>
              <a:cs typeface="Arial" panose="020B0604020202020204" pitchFamily="34" charset="0"/>
            </a:rPr>
            <a:t> (log </a:t>
          </a:r>
          <a:r>
            <a:rPr lang="fr-FR" sz="2200" b="0" kern="1200" dirty="0" err="1">
              <a:latin typeface="Arial" panose="020B0604020202020204" pitchFamily="34" charset="0"/>
              <a:cs typeface="Arial" panose="020B0604020202020204" pitchFamily="34" charset="0"/>
            </a:rPr>
            <a:t>hoặc</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daily</a:t>
          </a:r>
          <a:r>
            <a:rPr lang="fr-FR" sz="2200" b="0" kern="1200" dirty="0">
              <a:latin typeface="Arial" panose="020B0604020202020204" pitchFamily="34" charset="0"/>
              <a:cs typeface="Arial" panose="020B0604020202020204" pitchFamily="34" charset="0"/>
            </a:rPr>
            <a:t> report) </a:t>
          </a:r>
          <a:r>
            <a:rPr lang="fr-FR" sz="2200" b="0" kern="1200" dirty="0" err="1">
              <a:latin typeface="Arial" panose="020B0604020202020204" pitchFamily="34" charset="0"/>
              <a:cs typeface="Arial" panose="020B0604020202020204" pitchFamily="34" charset="0"/>
            </a:rPr>
            <a:t>để</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theo</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dõi</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hiệu</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quả</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từng</a:t>
          </a:r>
          <a:r>
            <a:rPr lang="fr-FR" sz="2200" b="0" kern="1200" dirty="0">
              <a:latin typeface="Arial" panose="020B0604020202020204" pitchFamily="34" charset="0"/>
              <a:cs typeface="Arial" panose="020B0604020202020204" pitchFamily="34" charset="0"/>
            </a:rPr>
            <a:t> </a:t>
          </a:r>
          <a:r>
            <a:rPr lang="fr-FR" sz="2200" b="0" kern="1200" dirty="0" err="1">
              <a:latin typeface="Arial" panose="020B0604020202020204" pitchFamily="34" charset="0"/>
              <a:cs typeface="Arial" panose="020B0604020202020204" pitchFamily="34" charset="0"/>
            </a:rPr>
            <a:t>tuần</a:t>
          </a:r>
          <a:r>
            <a:rPr lang="fr-FR" sz="2200" b="0" kern="1200" dirty="0">
              <a:latin typeface="Arial" panose="020B0604020202020204" pitchFamily="34" charset="0"/>
              <a:cs typeface="Arial" panose="020B0604020202020204" pitchFamily="34" charset="0"/>
            </a:rPr>
            <a:t>.</a:t>
          </a:r>
          <a:endParaRPr lang="vi-VN" sz="2200" b="0" kern="1200" dirty="0">
            <a:latin typeface="Arial" panose="020B0604020202020204" pitchFamily="34" charset="0"/>
            <a:cs typeface="Arial" panose="020B0604020202020204" pitchFamily="34" charset="0"/>
          </a:endParaRPr>
        </a:p>
      </dsp:txBody>
      <dsp:txXfrm>
        <a:off x="0" y="562620"/>
        <a:ext cx="12360482" cy="50635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6713A1-1087-43EE-BF6E-AD0B17A23334}">
      <dsp:nvSpPr>
        <dsp:cNvPr id="0" name=""/>
        <dsp:cNvSpPr/>
      </dsp:nvSpPr>
      <dsp:spPr>
        <a:xfrm>
          <a:off x="0" y="0"/>
          <a:ext cx="3541123" cy="530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35560" rIns="35560" bIns="35560" numCol="1" spcCol="1270" anchor="t" anchorCtr="0">
          <a:noAutofit/>
        </a:bodyPr>
        <a:lstStyle/>
        <a:p>
          <a:pPr marL="0" lvl="0" indent="0" algn="l" defTabSz="1244600">
            <a:lnSpc>
              <a:spcPct val="100000"/>
            </a:lnSpc>
            <a:spcBef>
              <a:spcPct val="0"/>
            </a:spcBef>
            <a:spcAft>
              <a:spcPct val="35000"/>
            </a:spcAft>
            <a:buNone/>
            <a:defRPr b="1"/>
          </a:pPr>
          <a:r>
            <a:rPr lang="en-GB" sz="2800" b="1" kern="1200" dirty="0" err="1"/>
            <a:t>Nâng</a:t>
          </a:r>
          <a:r>
            <a:rPr lang="en-GB" sz="2800" b="1" kern="1200" dirty="0"/>
            <a:t> </a:t>
          </a:r>
          <a:r>
            <a:rPr lang="en-GB" sz="2800" b="1" kern="1200" dirty="0" err="1"/>
            <a:t>cấp</a:t>
          </a:r>
          <a:r>
            <a:rPr lang="en-GB" sz="2800" b="1" kern="1200" dirty="0"/>
            <a:t> </a:t>
          </a:r>
          <a:r>
            <a:rPr lang="en-GB" sz="2800" b="1" kern="1200" dirty="0" err="1"/>
            <a:t>hệ</a:t>
          </a:r>
          <a:r>
            <a:rPr lang="en-GB" sz="2800" b="1" kern="1200" dirty="0"/>
            <a:t> </a:t>
          </a:r>
          <a:r>
            <a:rPr lang="en-GB" sz="2800" b="1" kern="1200" dirty="0" err="1"/>
            <a:t>thống</a:t>
          </a:r>
          <a:endParaRPr lang="en-US" sz="2800" kern="1200" dirty="0">
            <a:latin typeface="Arial" panose="020B0604020202020204" pitchFamily="34" charset="0"/>
            <a:cs typeface="Arial" panose="020B0604020202020204" pitchFamily="34" charset="0"/>
          </a:endParaRPr>
        </a:p>
      </dsp:txBody>
      <dsp:txXfrm>
        <a:off x="0" y="0"/>
        <a:ext cx="3541123" cy="530347"/>
      </dsp:txXfrm>
    </dsp:sp>
    <dsp:sp modelId="{6EDEA15C-7D07-451C-B52E-467A1AE73199}">
      <dsp:nvSpPr>
        <dsp:cNvPr id="0" name=""/>
        <dsp:cNvSpPr/>
      </dsp:nvSpPr>
      <dsp:spPr>
        <a:xfrm>
          <a:off x="0" y="530347"/>
          <a:ext cx="3541123" cy="41145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30480" rIns="30480" bIns="30480" numCol="1" spcCol="1270" anchor="t" anchorCtr="0">
          <a:noAutofit/>
        </a:bodyPr>
        <a:lstStyle/>
        <a:p>
          <a:pPr marL="0" lvl="0" indent="0" algn="l" defTabSz="1066800">
            <a:lnSpc>
              <a:spcPct val="100000"/>
            </a:lnSpc>
            <a:spcBef>
              <a:spcPct val="0"/>
            </a:spcBef>
            <a:spcAft>
              <a:spcPct val="35000"/>
            </a:spcAft>
            <a:buNone/>
          </a:pPr>
          <a:r>
            <a:rPr lang="en-GB" sz="2400" kern="1200" dirty="0" err="1"/>
            <a:t>Tích</a:t>
          </a:r>
          <a:r>
            <a:rPr lang="en-GB" sz="2400" kern="1200" dirty="0"/>
            <a:t> </a:t>
          </a:r>
          <a:r>
            <a:rPr lang="en-GB" sz="2400" kern="1200" dirty="0" err="1"/>
            <a:t>hợp</a:t>
          </a:r>
          <a:r>
            <a:rPr lang="en-GB" sz="2400" kern="1200" dirty="0"/>
            <a:t> </a:t>
          </a:r>
          <a:r>
            <a:rPr lang="en-GB" sz="2400" kern="1200" dirty="0" err="1"/>
            <a:t>các</a:t>
          </a:r>
          <a:r>
            <a:rPr lang="en-GB" sz="2400" kern="1200" dirty="0"/>
            <a:t> </a:t>
          </a:r>
          <a:r>
            <a:rPr lang="en-GB" sz="2400" kern="1200" dirty="0" err="1"/>
            <a:t>dịch</a:t>
          </a:r>
          <a:r>
            <a:rPr lang="en-GB" sz="2400" kern="1200" dirty="0"/>
            <a:t> </a:t>
          </a:r>
          <a:r>
            <a:rPr lang="en-GB" sz="2400" kern="1200" dirty="0" err="1"/>
            <a:t>vụ</a:t>
          </a:r>
          <a:r>
            <a:rPr lang="en-GB" sz="2400" kern="1200" dirty="0"/>
            <a:t> </a:t>
          </a:r>
          <a:r>
            <a:rPr lang="en-GB" sz="2400" kern="1200" dirty="0" err="1"/>
            <a:t>như</a:t>
          </a:r>
          <a:r>
            <a:rPr lang="en-GB" sz="2400" kern="1200" dirty="0"/>
            <a:t> CloudFront </a:t>
          </a:r>
          <a:r>
            <a:rPr lang="en-GB" sz="2400" kern="1200" dirty="0" err="1"/>
            <a:t>để</a:t>
          </a:r>
          <a:r>
            <a:rPr lang="en-GB" sz="2400" kern="1200" dirty="0"/>
            <a:t> </a:t>
          </a:r>
          <a:r>
            <a:rPr lang="en-GB" sz="2400" kern="1200" dirty="0" err="1"/>
            <a:t>tối</a:t>
          </a:r>
          <a:r>
            <a:rPr lang="en-GB" sz="2400" kern="1200" dirty="0"/>
            <a:t> </a:t>
          </a:r>
          <a:r>
            <a:rPr lang="en-GB" sz="2400" kern="1200" dirty="0" err="1"/>
            <a:t>ưu</a:t>
          </a:r>
          <a:r>
            <a:rPr lang="en-GB" sz="2400" kern="1200" dirty="0"/>
            <a:t> </a:t>
          </a:r>
          <a:r>
            <a:rPr lang="en-GB" sz="2400" kern="1200" dirty="0" err="1"/>
            <a:t>hóa</a:t>
          </a:r>
          <a:r>
            <a:rPr lang="en-GB" sz="2400" kern="1200" dirty="0"/>
            <a:t> </a:t>
          </a:r>
          <a:r>
            <a:rPr lang="en-GB" sz="2400" kern="1200" dirty="0" err="1"/>
            <a:t>phân</a:t>
          </a:r>
          <a:r>
            <a:rPr lang="en-GB" sz="2400" kern="1200" dirty="0"/>
            <a:t> </a:t>
          </a:r>
          <a:r>
            <a:rPr lang="en-GB" sz="2400" kern="1200" dirty="0" err="1"/>
            <a:t>phối</a:t>
          </a:r>
          <a:r>
            <a:rPr lang="en-GB" sz="2400" kern="1200" dirty="0"/>
            <a:t> </a:t>
          </a:r>
          <a:r>
            <a:rPr lang="en-GB" sz="2400" kern="1200" dirty="0" err="1"/>
            <a:t>nội</a:t>
          </a:r>
          <a:r>
            <a:rPr lang="en-GB" sz="2400" kern="1200" dirty="0"/>
            <a:t> dung </a:t>
          </a:r>
          <a:r>
            <a:rPr lang="en-GB" sz="2400" kern="1200" dirty="0" err="1"/>
            <a:t>và</a:t>
          </a:r>
          <a:r>
            <a:rPr lang="en-GB" sz="2400" kern="1200" dirty="0"/>
            <a:t> </a:t>
          </a:r>
          <a:r>
            <a:rPr lang="en-GB" sz="2400" kern="1200" dirty="0" err="1"/>
            <a:t>cải</a:t>
          </a:r>
          <a:r>
            <a:rPr lang="en-GB" sz="2400" kern="1200" dirty="0"/>
            <a:t> </a:t>
          </a:r>
          <a:r>
            <a:rPr lang="en-GB" sz="2400" kern="1200" dirty="0" err="1"/>
            <a:t>thiện</a:t>
          </a:r>
          <a:br>
            <a:rPr lang="en-GB" sz="2400" kern="1200" dirty="0"/>
          </a:br>
          <a:r>
            <a:rPr lang="en-GB" sz="2400" kern="1200" dirty="0" err="1"/>
            <a:t>tốc</a:t>
          </a:r>
          <a:r>
            <a:rPr lang="en-GB" sz="2400" kern="1200" dirty="0"/>
            <a:t> </a:t>
          </a:r>
          <a:r>
            <a:rPr lang="en-GB" sz="2400" kern="1200" dirty="0" err="1"/>
            <a:t>độ</a:t>
          </a:r>
          <a:r>
            <a:rPr lang="en-GB" sz="2400" kern="1200" dirty="0"/>
            <a:t> </a:t>
          </a:r>
          <a:r>
            <a:rPr lang="en-GB" sz="2400" kern="1200" dirty="0" err="1"/>
            <a:t>truy</a:t>
          </a:r>
          <a:r>
            <a:rPr lang="en-GB" sz="2400" kern="1200" dirty="0"/>
            <a:t> </a:t>
          </a:r>
          <a:r>
            <a:rPr lang="en-GB" sz="2400" kern="1200" dirty="0" err="1"/>
            <a:t>cập</a:t>
          </a:r>
          <a:r>
            <a:rPr lang="en-GB" sz="2400" kern="1200" dirty="0"/>
            <a:t>.</a:t>
          </a:r>
          <a:br>
            <a:rPr lang="en-GB" sz="2400" kern="1200" dirty="0"/>
          </a:br>
          <a:r>
            <a:rPr lang="en-GB" sz="2400" kern="1200" dirty="0" err="1"/>
            <a:t>Sử</a:t>
          </a:r>
          <a:r>
            <a:rPr lang="en-GB" sz="2400" kern="1200" dirty="0"/>
            <a:t> </a:t>
          </a:r>
          <a:r>
            <a:rPr lang="en-GB" sz="2400" kern="1200" dirty="0" err="1"/>
            <a:t>dụng</a:t>
          </a:r>
          <a:r>
            <a:rPr lang="en-GB" sz="2400" kern="1200" dirty="0"/>
            <a:t> </a:t>
          </a:r>
          <a:r>
            <a:rPr lang="en-GB" sz="2400" kern="1200" dirty="0" err="1"/>
            <a:t>dịch</a:t>
          </a:r>
          <a:r>
            <a:rPr lang="en-GB" sz="2400" kern="1200" dirty="0"/>
            <a:t> </a:t>
          </a:r>
          <a:r>
            <a:rPr lang="en-GB" sz="2400" kern="1200" dirty="0" err="1"/>
            <a:t>vụ</a:t>
          </a:r>
          <a:r>
            <a:rPr lang="en-GB" sz="2400" kern="1200" dirty="0"/>
            <a:t> S3 (Simple Storage Service) </a:t>
          </a:r>
          <a:r>
            <a:rPr lang="en-GB" sz="2400" kern="1200" dirty="0" err="1"/>
            <a:t>để</a:t>
          </a:r>
          <a:r>
            <a:rPr lang="en-GB" sz="2400" kern="1200" dirty="0"/>
            <a:t> </a:t>
          </a:r>
          <a:r>
            <a:rPr lang="en-GB" sz="2400" kern="1200" dirty="0" err="1"/>
            <a:t>lưu</a:t>
          </a:r>
          <a:r>
            <a:rPr lang="en-GB" sz="2400" kern="1200" dirty="0"/>
            <a:t> </a:t>
          </a:r>
          <a:r>
            <a:rPr lang="en-GB" sz="2400" kern="1200" dirty="0" err="1"/>
            <a:t>trữ</a:t>
          </a:r>
          <a:r>
            <a:rPr lang="en-GB" sz="2400" kern="1200" dirty="0"/>
            <a:t> </a:t>
          </a:r>
          <a:r>
            <a:rPr lang="en-GB" sz="2400" kern="1200" dirty="0" err="1"/>
            <a:t>và</a:t>
          </a:r>
          <a:r>
            <a:rPr lang="en-GB" sz="2400" kern="1200" dirty="0"/>
            <a:t> </a:t>
          </a:r>
          <a:r>
            <a:rPr lang="en-GB" sz="2400" kern="1200" dirty="0" err="1"/>
            <a:t>quản</a:t>
          </a:r>
          <a:r>
            <a:rPr lang="en-GB" sz="2400" kern="1200" dirty="0"/>
            <a:t> </a:t>
          </a:r>
          <a:r>
            <a:rPr lang="en-GB" sz="2400" kern="1200" dirty="0" err="1"/>
            <a:t>lý</a:t>
          </a:r>
          <a:r>
            <a:rPr lang="en-GB" sz="2400" kern="1200" dirty="0"/>
            <a:t> </a:t>
          </a:r>
          <a:r>
            <a:rPr lang="en-GB" sz="2400" kern="1200" dirty="0" err="1"/>
            <a:t>các</a:t>
          </a:r>
          <a:r>
            <a:rPr lang="en-GB" sz="2400" kern="1200" dirty="0"/>
            <a:t> </a:t>
          </a:r>
          <a:r>
            <a:rPr lang="en-GB" sz="2400" kern="1200" dirty="0" err="1"/>
            <a:t>tài</a:t>
          </a:r>
          <a:r>
            <a:rPr lang="en-GB" sz="2400" kern="1200" dirty="0"/>
            <a:t> </a:t>
          </a:r>
          <a:r>
            <a:rPr lang="en-GB" sz="2400" kern="1200" dirty="0" err="1"/>
            <a:t>liệu</a:t>
          </a:r>
          <a:r>
            <a:rPr lang="en-GB" sz="2400" kern="1200" dirty="0"/>
            <a:t> </a:t>
          </a:r>
          <a:r>
            <a:rPr lang="en-GB" sz="2400" kern="1200" dirty="0" err="1"/>
            <a:t>hoặc</a:t>
          </a:r>
          <a:endParaRPr lang="en-US" sz="2400" kern="1200" dirty="0">
            <a:latin typeface="Arial" panose="020B0604020202020204" pitchFamily="34" charset="0"/>
            <a:cs typeface="Arial" panose="020B0604020202020204" pitchFamily="34" charset="0"/>
          </a:endParaRPr>
        </a:p>
      </dsp:txBody>
      <dsp:txXfrm>
        <a:off x="0" y="530347"/>
        <a:ext cx="3541123" cy="4114543"/>
      </dsp:txXfrm>
    </dsp:sp>
    <dsp:sp modelId="{D517152B-F0E2-4991-A85B-46627360FC69}">
      <dsp:nvSpPr>
        <dsp:cNvPr id="0" name=""/>
        <dsp:cNvSpPr/>
      </dsp:nvSpPr>
      <dsp:spPr>
        <a:xfrm>
          <a:off x="3895236" y="0"/>
          <a:ext cx="3541123" cy="530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35560" rIns="35560" bIns="35560" numCol="1" spcCol="1270" anchor="t" anchorCtr="0">
          <a:noAutofit/>
        </a:bodyPr>
        <a:lstStyle/>
        <a:p>
          <a:pPr marL="0" lvl="0" indent="0" algn="l" defTabSz="1244600">
            <a:lnSpc>
              <a:spcPct val="100000"/>
            </a:lnSpc>
            <a:spcBef>
              <a:spcPct val="0"/>
            </a:spcBef>
            <a:spcAft>
              <a:spcPct val="35000"/>
            </a:spcAft>
            <a:buNone/>
            <a:defRPr b="1"/>
          </a:pPr>
          <a:r>
            <a:rPr lang="en-GB" sz="2800" b="1" kern="1200" dirty="0" err="1"/>
            <a:t>Mở</a:t>
          </a:r>
          <a:r>
            <a:rPr lang="en-GB" sz="2800" b="1" kern="1200" dirty="0"/>
            <a:t> </a:t>
          </a:r>
          <a:r>
            <a:rPr lang="en-GB" sz="2800" b="1" kern="1200" dirty="0" err="1"/>
            <a:t>rộng</a:t>
          </a:r>
          <a:r>
            <a:rPr lang="en-GB" sz="2800" b="1" kern="1200" dirty="0"/>
            <a:t> </a:t>
          </a:r>
          <a:r>
            <a:rPr lang="en-GB" sz="2800" b="1" kern="1200" dirty="0" err="1"/>
            <a:t>tính</a:t>
          </a:r>
          <a:r>
            <a:rPr lang="en-GB" sz="2800" b="1" kern="1200" dirty="0"/>
            <a:t> </a:t>
          </a:r>
          <a:r>
            <a:rPr lang="en-GB" sz="2800" b="1" kern="1200" dirty="0" err="1"/>
            <a:t>năng</a:t>
          </a:r>
          <a:endParaRPr lang="en-US" sz="2800" kern="1200" dirty="0">
            <a:latin typeface="Arial" panose="020B0604020202020204" pitchFamily="34" charset="0"/>
            <a:cs typeface="Arial" panose="020B0604020202020204" pitchFamily="34" charset="0"/>
          </a:endParaRPr>
        </a:p>
      </dsp:txBody>
      <dsp:txXfrm>
        <a:off x="3895236" y="0"/>
        <a:ext cx="3541123" cy="530347"/>
      </dsp:txXfrm>
    </dsp:sp>
    <dsp:sp modelId="{0C11B620-677E-4A09-AC84-0FF4157D1F5E}">
      <dsp:nvSpPr>
        <dsp:cNvPr id="0" name=""/>
        <dsp:cNvSpPr/>
      </dsp:nvSpPr>
      <dsp:spPr>
        <a:xfrm>
          <a:off x="3895236" y="530347"/>
          <a:ext cx="3541123" cy="41145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30480" rIns="30480" bIns="30480" numCol="1" spcCol="1270" anchor="t" anchorCtr="0">
          <a:noAutofit/>
        </a:bodyPr>
        <a:lstStyle/>
        <a:p>
          <a:pPr marL="0" lvl="0" indent="0" algn="l" defTabSz="1066800">
            <a:lnSpc>
              <a:spcPct val="100000"/>
            </a:lnSpc>
            <a:spcBef>
              <a:spcPct val="0"/>
            </a:spcBef>
            <a:spcAft>
              <a:spcPct val="35000"/>
            </a:spcAft>
            <a:buNone/>
          </a:pPr>
          <a:r>
            <a:rPr lang="en-GB" sz="2400" kern="1200" dirty="0" err="1"/>
            <a:t>Triển</a:t>
          </a:r>
          <a:r>
            <a:rPr lang="en-GB" sz="2400" kern="1200" dirty="0"/>
            <a:t> </a:t>
          </a:r>
          <a:r>
            <a:rPr lang="en-GB" sz="2400" kern="1200" dirty="0" err="1"/>
            <a:t>khai</a:t>
          </a:r>
          <a:r>
            <a:rPr lang="en-GB" sz="2400" kern="1200" dirty="0"/>
            <a:t> </a:t>
          </a:r>
          <a:r>
            <a:rPr lang="en-GB" sz="2400" kern="1200" dirty="0" err="1"/>
            <a:t>các</a:t>
          </a:r>
          <a:r>
            <a:rPr lang="en-GB" sz="2400" kern="1200" dirty="0"/>
            <a:t> </a:t>
          </a:r>
          <a:r>
            <a:rPr lang="en-GB" sz="2400" kern="1200" dirty="0" err="1"/>
            <a:t>công</a:t>
          </a:r>
          <a:r>
            <a:rPr lang="en-GB" sz="2400" kern="1200" dirty="0"/>
            <a:t> </a:t>
          </a:r>
          <a:r>
            <a:rPr lang="en-GB" sz="2400" kern="1200" dirty="0" err="1"/>
            <a:t>cụ</a:t>
          </a:r>
          <a:r>
            <a:rPr lang="en-GB" sz="2400" kern="1200" dirty="0"/>
            <a:t> </a:t>
          </a:r>
          <a:r>
            <a:rPr lang="en-GB" sz="2400" kern="1200" dirty="0" err="1"/>
            <a:t>giám</a:t>
          </a:r>
          <a:r>
            <a:rPr lang="en-GB" sz="2400" kern="1200" dirty="0"/>
            <a:t> </a:t>
          </a:r>
          <a:r>
            <a:rPr lang="en-GB" sz="2400" kern="1200" dirty="0" err="1"/>
            <a:t>sát</a:t>
          </a:r>
          <a:r>
            <a:rPr lang="en-GB" sz="2400" kern="1200" dirty="0"/>
            <a:t> </a:t>
          </a:r>
          <a:r>
            <a:rPr lang="en-GB" sz="2400" kern="1200" dirty="0" err="1"/>
            <a:t>nâng</a:t>
          </a:r>
          <a:r>
            <a:rPr lang="en-GB" sz="2400" kern="1200" dirty="0"/>
            <a:t> </a:t>
          </a:r>
          <a:r>
            <a:rPr lang="en-GB" sz="2400" kern="1200" dirty="0" err="1"/>
            <a:t>cao</a:t>
          </a:r>
          <a:r>
            <a:rPr lang="en-GB" sz="2400" kern="1200" dirty="0"/>
            <a:t> </a:t>
          </a:r>
          <a:r>
            <a:rPr lang="en-GB" sz="2400" kern="1200" dirty="0" err="1"/>
            <a:t>như</a:t>
          </a:r>
          <a:r>
            <a:rPr lang="en-GB" sz="2400" kern="1200" dirty="0"/>
            <a:t> AWS X-Ray </a:t>
          </a:r>
          <a:r>
            <a:rPr lang="en-GB" sz="2400" kern="1200" dirty="0" err="1"/>
            <a:t>để</a:t>
          </a:r>
          <a:r>
            <a:rPr lang="en-GB" sz="2400" kern="1200" dirty="0"/>
            <a:t> </a:t>
          </a:r>
          <a:r>
            <a:rPr lang="en-GB" sz="2400" kern="1200" dirty="0" err="1"/>
            <a:t>phân</a:t>
          </a:r>
          <a:r>
            <a:rPr lang="en-GB" sz="2400" kern="1200" dirty="0"/>
            <a:t> </a:t>
          </a:r>
          <a:r>
            <a:rPr lang="en-GB" sz="2400" kern="1200" dirty="0" err="1"/>
            <a:t>tích</a:t>
          </a:r>
          <a:r>
            <a:rPr lang="en-GB" sz="2400" kern="1200" dirty="0"/>
            <a:t> </a:t>
          </a:r>
          <a:r>
            <a:rPr lang="en-GB" sz="2400" kern="1200" dirty="0" err="1"/>
            <a:t>và</a:t>
          </a:r>
          <a:r>
            <a:rPr lang="en-GB" sz="2400" kern="1200" dirty="0"/>
            <a:t> </a:t>
          </a:r>
          <a:r>
            <a:rPr lang="en-GB" sz="2400" kern="1200" dirty="0" err="1"/>
            <a:t>tối</a:t>
          </a:r>
          <a:r>
            <a:rPr lang="en-GB" sz="2400" kern="1200" dirty="0"/>
            <a:t> </a:t>
          </a:r>
          <a:r>
            <a:rPr lang="en-GB" sz="2400" kern="1200" dirty="0" err="1"/>
            <a:t>ưu</a:t>
          </a:r>
          <a:br>
            <a:rPr lang="en-GB" sz="2400" kern="1200" dirty="0"/>
          </a:br>
          <a:r>
            <a:rPr lang="en-GB" sz="2400" kern="1200" dirty="0" err="1"/>
            <a:t>hóa</a:t>
          </a:r>
          <a:r>
            <a:rPr lang="en-GB" sz="2400" kern="1200" dirty="0"/>
            <a:t> </a:t>
          </a:r>
          <a:r>
            <a:rPr lang="en-GB" sz="2400" kern="1200" dirty="0" err="1"/>
            <a:t>hiệu</a:t>
          </a:r>
          <a:r>
            <a:rPr lang="en-GB" sz="2400" kern="1200" dirty="0"/>
            <a:t> </a:t>
          </a:r>
          <a:r>
            <a:rPr lang="en-GB" sz="2400" kern="1200" dirty="0" err="1"/>
            <a:t>suất</a:t>
          </a:r>
          <a:r>
            <a:rPr lang="en-GB" sz="2400" kern="1200" dirty="0"/>
            <a:t> </a:t>
          </a:r>
          <a:r>
            <a:rPr lang="en-GB" sz="2400" kern="1200" dirty="0" err="1"/>
            <a:t>dịch</a:t>
          </a:r>
          <a:r>
            <a:rPr lang="en-GB" sz="2400" kern="1200" dirty="0"/>
            <a:t> </a:t>
          </a:r>
          <a:r>
            <a:rPr lang="en-GB" sz="2400" kern="1200" dirty="0" err="1"/>
            <a:t>vụ</a:t>
          </a:r>
          <a:r>
            <a:rPr lang="en-GB" sz="2400" kern="1200" dirty="0"/>
            <a:t>.</a:t>
          </a:r>
          <a:br>
            <a:rPr lang="en-GB" sz="2400" kern="1200" dirty="0"/>
          </a:br>
          <a:r>
            <a:rPr lang="en-GB" sz="2400" kern="1200" dirty="0" err="1"/>
            <a:t>Sử</a:t>
          </a:r>
          <a:r>
            <a:rPr lang="en-GB" sz="2400" kern="1200" dirty="0"/>
            <a:t> </a:t>
          </a:r>
          <a:r>
            <a:rPr lang="en-GB" sz="2400" kern="1200" dirty="0" err="1"/>
            <a:t>dụng</a:t>
          </a:r>
          <a:r>
            <a:rPr lang="en-GB" sz="2400" kern="1200" dirty="0"/>
            <a:t> Reserved Instances </a:t>
          </a:r>
          <a:r>
            <a:rPr lang="en-GB" sz="2400" kern="1200" dirty="0" err="1"/>
            <a:t>hoặc</a:t>
          </a:r>
          <a:r>
            <a:rPr lang="en-GB" sz="2400" kern="1200" dirty="0"/>
            <a:t> Savings Plans </a:t>
          </a:r>
          <a:r>
            <a:rPr lang="en-GB" sz="2400" kern="1200" dirty="0" err="1"/>
            <a:t>để</a:t>
          </a:r>
          <a:r>
            <a:rPr lang="en-GB" sz="2400" kern="1200" dirty="0"/>
            <a:t> </a:t>
          </a:r>
          <a:r>
            <a:rPr lang="en-GB" sz="2400" kern="1200" dirty="0" err="1"/>
            <a:t>giảm</a:t>
          </a:r>
          <a:r>
            <a:rPr lang="en-GB" sz="2400" kern="1200" dirty="0"/>
            <a:t> chi </a:t>
          </a:r>
          <a:r>
            <a:rPr lang="en-GB" sz="2400" kern="1200" dirty="0" err="1"/>
            <a:t>phí</a:t>
          </a:r>
          <a:r>
            <a:rPr lang="en-GB" sz="2400" kern="1200" dirty="0"/>
            <a:t> </a:t>
          </a:r>
          <a:r>
            <a:rPr lang="en-GB" sz="2400" kern="1200" dirty="0" err="1"/>
            <a:t>vận</a:t>
          </a:r>
          <a:r>
            <a:rPr lang="en-GB" sz="2400" kern="1200" dirty="0"/>
            <a:t> </a:t>
          </a:r>
          <a:r>
            <a:rPr lang="en-GB" sz="2400" kern="1200" dirty="0" err="1"/>
            <a:t>hành</a:t>
          </a:r>
          <a:r>
            <a:rPr lang="en-GB" sz="2400" kern="1200" dirty="0"/>
            <a:t> EC2 </a:t>
          </a:r>
          <a:r>
            <a:rPr lang="en-GB" sz="2400" kern="1200" dirty="0" err="1"/>
            <a:t>và</a:t>
          </a:r>
          <a:br>
            <a:rPr lang="en-GB" sz="2400" kern="1200" dirty="0"/>
          </a:br>
          <a:r>
            <a:rPr lang="en-GB" sz="2400" kern="1200" dirty="0"/>
            <a:t>RDS </a:t>
          </a:r>
          <a:r>
            <a:rPr lang="en-GB" sz="2400" kern="1200" dirty="0" err="1"/>
            <a:t>trong</a:t>
          </a:r>
          <a:r>
            <a:rPr lang="en-GB" sz="2400" kern="1200" dirty="0"/>
            <a:t> </a:t>
          </a:r>
          <a:r>
            <a:rPr lang="en-GB" sz="2400" kern="1200" dirty="0" err="1"/>
            <a:t>dài</a:t>
          </a:r>
          <a:r>
            <a:rPr lang="en-GB" sz="2400" kern="1200" dirty="0"/>
            <a:t> </a:t>
          </a:r>
          <a:r>
            <a:rPr lang="en-GB" sz="2400" kern="1200" dirty="0" err="1"/>
            <a:t>hạn</a:t>
          </a:r>
          <a:r>
            <a:rPr lang="en-GB" sz="2400" kern="1200" dirty="0"/>
            <a:t>.</a:t>
          </a:r>
          <a:endParaRPr lang="en-US" sz="2400" kern="1200" dirty="0">
            <a:latin typeface="Arial" panose="020B0604020202020204" pitchFamily="34" charset="0"/>
            <a:cs typeface="Arial" panose="020B0604020202020204" pitchFamily="34" charset="0"/>
          </a:endParaRPr>
        </a:p>
      </dsp:txBody>
      <dsp:txXfrm>
        <a:off x="3895236" y="530347"/>
        <a:ext cx="3541123" cy="4114543"/>
      </dsp:txXfrm>
    </dsp:sp>
    <dsp:sp modelId="{E206CC33-B5B4-4961-A5BF-A7BDDB5A7735}">
      <dsp:nvSpPr>
        <dsp:cNvPr id="0" name=""/>
        <dsp:cNvSpPr/>
      </dsp:nvSpPr>
      <dsp:spPr>
        <a:xfrm>
          <a:off x="7790472" y="0"/>
          <a:ext cx="3541123" cy="530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35560" rIns="35560" bIns="35560" numCol="1" spcCol="1270" anchor="t" anchorCtr="0">
          <a:noAutofit/>
        </a:bodyPr>
        <a:lstStyle/>
        <a:p>
          <a:pPr marL="0" lvl="0" indent="0" algn="l" defTabSz="1244600">
            <a:lnSpc>
              <a:spcPct val="100000"/>
            </a:lnSpc>
            <a:spcBef>
              <a:spcPct val="0"/>
            </a:spcBef>
            <a:spcAft>
              <a:spcPct val="35000"/>
            </a:spcAft>
            <a:buNone/>
            <a:defRPr b="1"/>
          </a:pPr>
          <a:r>
            <a:rPr lang="en-GB" sz="2800" b="1" kern="1200" dirty="0"/>
            <a:t>An </a:t>
          </a:r>
          <a:r>
            <a:rPr lang="en-GB" sz="2800" b="1" kern="1200" dirty="0" err="1"/>
            <a:t>toàn</a:t>
          </a:r>
          <a:r>
            <a:rPr lang="en-GB" sz="2800" b="1" kern="1200" dirty="0"/>
            <a:t> </a:t>
          </a:r>
          <a:r>
            <a:rPr lang="en-GB" sz="2800" b="1" kern="1200" dirty="0" err="1"/>
            <a:t>và</a:t>
          </a:r>
          <a:r>
            <a:rPr lang="en-GB" sz="2800" b="1" kern="1200" dirty="0"/>
            <a:t> </a:t>
          </a:r>
          <a:r>
            <a:rPr lang="en-GB" sz="2800" b="1" kern="1200" dirty="0" err="1"/>
            <a:t>bảo</a:t>
          </a:r>
          <a:r>
            <a:rPr lang="en-GB" sz="2800" b="1" kern="1200" dirty="0"/>
            <a:t> </a:t>
          </a:r>
          <a:r>
            <a:rPr lang="en-GB" sz="2800" b="1" kern="1200" dirty="0" err="1"/>
            <a:t>mật</a:t>
          </a:r>
          <a:endParaRPr lang="en-US" sz="2800" kern="1200" dirty="0">
            <a:latin typeface="Arial" panose="020B0604020202020204" pitchFamily="34" charset="0"/>
            <a:cs typeface="Arial" panose="020B0604020202020204" pitchFamily="34" charset="0"/>
          </a:endParaRPr>
        </a:p>
      </dsp:txBody>
      <dsp:txXfrm>
        <a:off x="7790472" y="0"/>
        <a:ext cx="3541123" cy="530347"/>
      </dsp:txXfrm>
    </dsp:sp>
    <dsp:sp modelId="{FB0ED963-EFC8-4F06-96E5-DD812859A3CD}">
      <dsp:nvSpPr>
        <dsp:cNvPr id="0" name=""/>
        <dsp:cNvSpPr/>
      </dsp:nvSpPr>
      <dsp:spPr>
        <a:xfrm>
          <a:off x="7790472" y="530347"/>
          <a:ext cx="3541123" cy="41145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30480" rIns="30480" bIns="30480" numCol="1" spcCol="1270" anchor="t" anchorCtr="0">
          <a:noAutofit/>
        </a:bodyPr>
        <a:lstStyle/>
        <a:p>
          <a:pPr marL="0" lvl="0" indent="0" algn="l" defTabSz="1066800">
            <a:lnSpc>
              <a:spcPct val="100000"/>
            </a:lnSpc>
            <a:spcBef>
              <a:spcPct val="0"/>
            </a:spcBef>
            <a:spcAft>
              <a:spcPct val="35000"/>
            </a:spcAft>
            <a:buNone/>
          </a:pPr>
          <a:r>
            <a:rPr lang="en-GB" sz="2400" kern="1200" dirty="0" err="1"/>
            <a:t>Tích</a:t>
          </a:r>
          <a:r>
            <a:rPr lang="en-GB" sz="2400" kern="1200" dirty="0"/>
            <a:t> </a:t>
          </a:r>
          <a:r>
            <a:rPr lang="en-GB" sz="2400" kern="1200" dirty="0" err="1"/>
            <a:t>hợp</a:t>
          </a:r>
          <a:r>
            <a:rPr lang="en-GB" sz="2400" kern="1200" dirty="0"/>
            <a:t> AI/ML </a:t>
          </a:r>
          <a:r>
            <a:rPr lang="en-GB" sz="2400" kern="1200" dirty="0" err="1"/>
            <a:t>thông</a:t>
          </a:r>
          <a:r>
            <a:rPr lang="en-GB" sz="2400" kern="1200" dirty="0"/>
            <a:t> qua </a:t>
          </a:r>
          <a:r>
            <a:rPr lang="en-GB" sz="2400" kern="1200" dirty="0" err="1"/>
            <a:t>dịch</a:t>
          </a:r>
          <a:r>
            <a:rPr lang="en-GB" sz="2400" kern="1200" dirty="0"/>
            <a:t> </a:t>
          </a:r>
          <a:r>
            <a:rPr lang="en-GB" sz="2400" kern="1200" dirty="0" err="1"/>
            <a:t>vụ</a:t>
          </a:r>
          <a:r>
            <a:rPr lang="en-GB" sz="2400" kern="1200" dirty="0"/>
            <a:t> </a:t>
          </a:r>
          <a:r>
            <a:rPr lang="en-GB" sz="2400" kern="1200" dirty="0" err="1"/>
            <a:t>như</a:t>
          </a:r>
          <a:r>
            <a:rPr lang="en-GB" sz="2400" kern="1200" dirty="0"/>
            <a:t> Amazon SageMaker </a:t>
          </a:r>
          <a:r>
            <a:rPr lang="en-GB" sz="2400" kern="1200" dirty="0" err="1"/>
            <a:t>để</a:t>
          </a:r>
          <a:r>
            <a:rPr lang="en-GB" sz="2400" kern="1200" dirty="0"/>
            <a:t> </a:t>
          </a:r>
          <a:r>
            <a:rPr lang="en-GB" sz="2400" kern="1200" dirty="0" err="1"/>
            <a:t>phân</a:t>
          </a:r>
          <a:r>
            <a:rPr lang="en-GB" sz="2400" kern="1200" dirty="0"/>
            <a:t> </a:t>
          </a:r>
          <a:r>
            <a:rPr lang="en-GB" sz="2400" kern="1200" dirty="0" err="1"/>
            <a:t>tích</a:t>
          </a:r>
          <a:r>
            <a:rPr lang="en-GB" sz="2400" kern="1200" dirty="0"/>
            <a:t> </a:t>
          </a:r>
          <a:r>
            <a:rPr lang="en-GB" sz="2400" kern="1200" dirty="0" err="1"/>
            <a:t>dữ</a:t>
          </a:r>
          <a:r>
            <a:rPr lang="en-GB" sz="2400" kern="1200" dirty="0"/>
            <a:t> </a:t>
          </a:r>
          <a:r>
            <a:rPr lang="en-GB" sz="2400" kern="1200" dirty="0" err="1"/>
            <a:t>liệu</a:t>
          </a:r>
          <a:r>
            <a:rPr lang="en-GB" sz="2400" kern="1200" dirty="0"/>
            <a:t> </a:t>
          </a:r>
          <a:r>
            <a:rPr lang="en-GB" sz="2400" kern="1200" dirty="0" err="1"/>
            <a:t>sử</a:t>
          </a:r>
          <a:br>
            <a:rPr lang="en-GB" sz="2400" kern="1200" dirty="0"/>
          </a:br>
          <a:r>
            <a:rPr lang="en-GB" sz="2400" kern="1200" dirty="0" err="1"/>
            <a:t>dụng</a:t>
          </a:r>
          <a:r>
            <a:rPr lang="en-GB" sz="2400" kern="1200" dirty="0"/>
            <a:t> </a:t>
          </a:r>
          <a:r>
            <a:rPr lang="en-GB" sz="2400" kern="1200" dirty="0" err="1"/>
            <a:t>và</a:t>
          </a:r>
          <a:r>
            <a:rPr lang="en-GB" sz="2400" kern="1200" dirty="0"/>
            <a:t> </a:t>
          </a:r>
          <a:r>
            <a:rPr lang="en-GB" sz="2400" kern="1200" dirty="0" err="1"/>
            <a:t>đưa</a:t>
          </a:r>
          <a:r>
            <a:rPr lang="en-GB" sz="2400" kern="1200" dirty="0"/>
            <a:t> </a:t>
          </a:r>
          <a:r>
            <a:rPr lang="en-GB" sz="2400" kern="1200" dirty="0" err="1"/>
            <a:t>ra</a:t>
          </a:r>
          <a:r>
            <a:rPr lang="en-GB" sz="2400" kern="1200" dirty="0"/>
            <a:t> </a:t>
          </a:r>
          <a:r>
            <a:rPr lang="en-GB" sz="2400" kern="1200" dirty="0" err="1"/>
            <a:t>các</a:t>
          </a:r>
          <a:r>
            <a:rPr lang="en-GB" sz="2400" kern="1200" dirty="0"/>
            <a:t> </a:t>
          </a:r>
          <a:r>
            <a:rPr lang="en-GB" sz="2400" kern="1200" dirty="0" err="1"/>
            <a:t>gợi</a:t>
          </a:r>
          <a:r>
            <a:rPr lang="en-GB" sz="2400" kern="1200" dirty="0"/>
            <a:t> ý </a:t>
          </a:r>
          <a:r>
            <a:rPr lang="en-GB" sz="2400" kern="1200" dirty="0" err="1"/>
            <a:t>tối</a:t>
          </a:r>
          <a:r>
            <a:rPr lang="en-GB" sz="2400" kern="1200" dirty="0"/>
            <a:t> </a:t>
          </a:r>
          <a:r>
            <a:rPr lang="en-GB" sz="2400" kern="1200" dirty="0" err="1"/>
            <a:t>ưu</a:t>
          </a:r>
          <a:r>
            <a:rPr lang="en-GB" sz="2400" kern="1200" dirty="0"/>
            <a:t>.</a:t>
          </a:r>
          <a:br>
            <a:rPr lang="en-GB" sz="2400" kern="1200" dirty="0"/>
          </a:br>
          <a:r>
            <a:rPr lang="en-GB" sz="2400" kern="1200" dirty="0" err="1"/>
            <a:t>Phát</a:t>
          </a:r>
          <a:r>
            <a:rPr lang="en-GB" sz="2400" kern="1200" dirty="0"/>
            <a:t> </a:t>
          </a:r>
          <a:r>
            <a:rPr lang="en-GB" sz="2400" kern="1200" dirty="0" err="1"/>
            <a:t>triển</a:t>
          </a:r>
          <a:r>
            <a:rPr lang="en-GB" sz="2400" kern="1200" dirty="0"/>
            <a:t> API Gateway </a:t>
          </a:r>
          <a:r>
            <a:rPr lang="en-GB" sz="2400" kern="1200" dirty="0" err="1"/>
            <a:t>để</a:t>
          </a:r>
          <a:r>
            <a:rPr lang="en-GB" sz="2400" kern="1200" dirty="0"/>
            <a:t> </a:t>
          </a:r>
          <a:r>
            <a:rPr lang="en-GB" sz="2400" kern="1200" dirty="0" err="1"/>
            <a:t>mở</a:t>
          </a:r>
          <a:r>
            <a:rPr lang="en-GB" sz="2400" kern="1200" dirty="0"/>
            <a:t> </a:t>
          </a:r>
          <a:r>
            <a:rPr lang="en-GB" sz="2400" kern="1200" dirty="0" err="1"/>
            <a:t>rộng</a:t>
          </a:r>
          <a:r>
            <a:rPr lang="en-GB" sz="2400" kern="1200" dirty="0"/>
            <a:t> </a:t>
          </a:r>
          <a:r>
            <a:rPr lang="en-GB" sz="2400" kern="1200" dirty="0" err="1"/>
            <a:t>khả</a:t>
          </a:r>
          <a:r>
            <a:rPr lang="en-GB" sz="2400" kern="1200" dirty="0"/>
            <a:t> </a:t>
          </a:r>
          <a:r>
            <a:rPr lang="en-GB" sz="2400" kern="1200" dirty="0" err="1"/>
            <a:t>năng</a:t>
          </a:r>
          <a:r>
            <a:rPr lang="en-GB" sz="2400" kern="1200" dirty="0"/>
            <a:t> </a:t>
          </a:r>
          <a:r>
            <a:rPr lang="en-GB" sz="2400" kern="1200" dirty="0" err="1"/>
            <a:t>kết</a:t>
          </a:r>
          <a:r>
            <a:rPr lang="en-GB" sz="2400" kern="1200" dirty="0"/>
            <a:t> </a:t>
          </a:r>
          <a:r>
            <a:rPr lang="en-GB" sz="2400" kern="1200" dirty="0" err="1"/>
            <a:t>nối</a:t>
          </a:r>
          <a:r>
            <a:rPr lang="en-GB" sz="2400" kern="1200" dirty="0"/>
            <a:t> </a:t>
          </a:r>
          <a:r>
            <a:rPr lang="en-GB" sz="2400" kern="1200" dirty="0" err="1"/>
            <a:t>ứng</a:t>
          </a:r>
          <a:r>
            <a:rPr lang="en-GB" sz="2400" kern="1200" dirty="0"/>
            <a:t> </a:t>
          </a:r>
          <a:r>
            <a:rPr lang="en-GB" sz="2400" kern="1200" dirty="0" err="1"/>
            <a:t>dụng</a:t>
          </a:r>
          <a:r>
            <a:rPr lang="en-GB" sz="2400" kern="1200" dirty="0"/>
            <a:t> </a:t>
          </a:r>
          <a:r>
            <a:rPr lang="en-GB" sz="2400" kern="1200" dirty="0" err="1"/>
            <a:t>với</a:t>
          </a:r>
          <a:r>
            <a:rPr lang="en-GB" sz="2400" kern="1200" dirty="0"/>
            <a:t> </a:t>
          </a:r>
          <a:r>
            <a:rPr lang="en-GB" sz="2400" kern="1200" dirty="0" err="1"/>
            <a:t>các</a:t>
          </a:r>
          <a:r>
            <a:rPr lang="en-GB" sz="2400" kern="1200" dirty="0"/>
            <a:t> </a:t>
          </a:r>
          <a:r>
            <a:rPr lang="en-GB" sz="2400" kern="1200" dirty="0" err="1"/>
            <a:t>hệ</a:t>
          </a:r>
          <a:r>
            <a:rPr lang="en-GB" sz="2400" kern="1200" dirty="0"/>
            <a:t> </a:t>
          </a:r>
          <a:r>
            <a:rPr lang="en-GB" sz="2400" kern="1200" dirty="0" err="1"/>
            <a:t>thống</a:t>
          </a:r>
          <a:br>
            <a:rPr lang="en-GB" sz="2400" kern="1200" dirty="0"/>
          </a:br>
          <a:r>
            <a:rPr lang="en-GB" sz="2400" kern="1200" dirty="0" err="1"/>
            <a:t>khác</a:t>
          </a:r>
          <a:endParaRPr lang="vi-VN" sz="2400" b="0" kern="1200" dirty="0">
            <a:latin typeface="Arial" panose="020B0604020202020204" pitchFamily="34" charset="0"/>
            <a:cs typeface="Arial" panose="020B0604020202020204" pitchFamily="34" charset="0"/>
          </a:endParaRPr>
        </a:p>
      </dsp:txBody>
      <dsp:txXfrm>
        <a:off x="7790472" y="530347"/>
        <a:ext cx="3541123" cy="4114543"/>
      </dsp:txXfrm>
    </dsp:sp>
  </dsp:spTree>
</dsp:drawing>
</file>

<file path=ppt/diagrams/layout1.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D9179F-BCD4-4D60-B133-1B9F8035B69D}" type="datetimeFigureOut">
              <a:rPr lang="vi-VN" smtClean="0"/>
              <a:t>11/05/2025</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328C9F-A4FB-4CAA-B263-50044405D0B6}" type="slidenum">
              <a:rPr lang="vi-VN" smtClean="0"/>
              <a:t>‹#›</a:t>
            </a:fld>
            <a:endParaRPr lang="vi-VN"/>
          </a:p>
        </p:txBody>
      </p:sp>
    </p:spTree>
    <p:extLst>
      <p:ext uri="{BB962C8B-B14F-4D97-AF65-F5344CB8AC3E}">
        <p14:creationId xmlns:p14="http://schemas.microsoft.com/office/powerpoint/2010/main" val="3727546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Chúng ta sẽ bắt đầu với tổng quan về dự án, tìm hiểu mục tiêu chính mà chúng ta muốn đạt được, xác định người dùng mục tiêu và từng bước trong luồng xử lý chính. Điều này sẽ giúp tạo ra một nền tảng phù hợp và hiệu quả cho người dùng.</a:t>
            </a:r>
          </a:p>
        </p:txBody>
      </p:sp>
      <p:sp>
        <p:nvSpPr>
          <p:cNvPr id="4" name="Slide Number Placeholder 3"/>
          <p:cNvSpPr>
            <a:spLocks noGrp="1"/>
          </p:cNvSpPr>
          <p:nvPr>
            <p:ph type="sldNum" sz="quarter" idx="5"/>
          </p:nvPr>
        </p:nvSpPr>
        <p:spPr/>
        <p:txBody>
          <a:bodyPr/>
          <a:lstStyle/>
          <a:p>
            <a:fld id="{1D328C9F-A4FB-4CAA-B263-50044405D0B6}" type="slidenum">
              <a:rPr lang="vi-VN" smtClean="0"/>
              <a:t>2</a:t>
            </a:fld>
            <a:endParaRPr lang="vi-VN"/>
          </a:p>
        </p:txBody>
      </p:sp>
    </p:spTree>
    <p:extLst>
      <p:ext uri="{BB962C8B-B14F-4D97-AF65-F5344CB8AC3E}">
        <p14:creationId xmlns:p14="http://schemas.microsoft.com/office/powerpoint/2010/main" val="1651885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EC8B5-7012-A95E-932C-F34A9F80AA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F8E95C-2115-831D-331C-CA0BE8BE05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848733-58A9-C482-369C-B383818992D3}"/>
              </a:ext>
            </a:extLst>
          </p:cNvPr>
          <p:cNvSpPr>
            <a:spLocks noGrp="1"/>
          </p:cNvSpPr>
          <p:nvPr>
            <p:ph type="body" idx="1"/>
          </p:nvPr>
        </p:nvSpPr>
        <p:spPr/>
        <p:txBody>
          <a:bodyPr/>
          <a:lstStyle/>
          <a:p>
            <a:r>
              <a:rPr lang="vi-VN"/>
              <a:t>Dự án sẽ sử dụng các công nghệ hiện đại như HTML, CSS, JavaScript cho frontend và Node.js hoặc Python cho backend. Cơ sở dữ liệu có thể là MySQL hoặc MongoDB, tùy thuộc vào yêu cầu cụ thể của hệ thống.</a:t>
            </a:r>
          </a:p>
        </p:txBody>
      </p:sp>
      <p:sp>
        <p:nvSpPr>
          <p:cNvPr id="4" name="Slide Number Placeholder 3">
            <a:extLst>
              <a:ext uri="{FF2B5EF4-FFF2-40B4-BE49-F238E27FC236}">
                <a16:creationId xmlns:a16="http://schemas.microsoft.com/office/drawing/2014/main" id="{4F2FA29C-A6EC-E2FF-9563-5C04BCE339CD}"/>
              </a:ext>
            </a:extLst>
          </p:cNvPr>
          <p:cNvSpPr>
            <a:spLocks noGrp="1"/>
          </p:cNvSpPr>
          <p:nvPr>
            <p:ph type="sldNum" sz="quarter" idx="5"/>
          </p:nvPr>
        </p:nvSpPr>
        <p:spPr/>
        <p:txBody>
          <a:bodyPr/>
          <a:lstStyle/>
          <a:p>
            <a:fld id="{1D328C9F-A4FB-4CAA-B263-50044405D0B6}" type="slidenum">
              <a:rPr lang="vi-VN" smtClean="0"/>
              <a:t>11</a:t>
            </a:fld>
            <a:endParaRPr lang="vi-VN"/>
          </a:p>
        </p:txBody>
      </p:sp>
    </p:spTree>
    <p:extLst>
      <p:ext uri="{BB962C8B-B14F-4D97-AF65-F5344CB8AC3E}">
        <p14:creationId xmlns:p14="http://schemas.microsoft.com/office/powerpoint/2010/main" val="128220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37941-025B-7674-1713-027AC2F087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BBB404-B439-AEBA-AB0A-63A8445770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709A5C-9C81-EE2F-5138-4A8C96684A7E}"/>
              </a:ext>
            </a:extLst>
          </p:cNvPr>
          <p:cNvSpPr>
            <a:spLocks noGrp="1"/>
          </p:cNvSpPr>
          <p:nvPr>
            <p:ph type="body" idx="1"/>
          </p:nvPr>
        </p:nvSpPr>
        <p:spPr/>
        <p:txBody>
          <a:bodyPr/>
          <a:lstStyle/>
          <a:p>
            <a:r>
              <a:rPr lang="vi-VN"/>
              <a:t>Dự án sẽ sử dụng các công nghệ hiện đại như HTML, CSS, JavaScript cho frontend và Node.js hoặc Python cho backend. Cơ sở dữ liệu có thể là MySQL hoặc MongoDB, tùy thuộc vào yêu cầu cụ thể của hệ thống.</a:t>
            </a:r>
          </a:p>
        </p:txBody>
      </p:sp>
      <p:sp>
        <p:nvSpPr>
          <p:cNvPr id="4" name="Slide Number Placeholder 3">
            <a:extLst>
              <a:ext uri="{FF2B5EF4-FFF2-40B4-BE49-F238E27FC236}">
                <a16:creationId xmlns:a16="http://schemas.microsoft.com/office/drawing/2014/main" id="{601D7A40-A2B9-818B-77E4-87B54200617B}"/>
              </a:ext>
            </a:extLst>
          </p:cNvPr>
          <p:cNvSpPr>
            <a:spLocks noGrp="1"/>
          </p:cNvSpPr>
          <p:nvPr>
            <p:ph type="sldNum" sz="quarter" idx="5"/>
          </p:nvPr>
        </p:nvSpPr>
        <p:spPr/>
        <p:txBody>
          <a:bodyPr/>
          <a:lstStyle/>
          <a:p>
            <a:fld id="{1D328C9F-A4FB-4CAA-B263-50044405D0B6}" type="slidenum">
              <a:rPr lang="vi-VN" smtClean="0"/>
              <a:t>12</a:t>
            </a:fld>
            <a:endParaRPr lang="vi-VN"/>
          </a:p>
        </p:txBody>
      </p:sp>
    </p:spTree>
    <p:extLst>
      <p:ext uri="{BB962C8B-B14F-4D97-AF65-F5344CB8AC3E}">
        <p14:creationId xmlns:p14="http://schemas.microsoft.com/office/powerpoint/2010/main" val="2725851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AB938-D7D4-E123-6DC8-FA6FFBAE79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766DEB-D8E5-1B32-52AA-FC621B1EA3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F50BB3-A052-E408-818E-F8DEAAC35694}"/>
              </a:ext>
            </a:extLst>
          </p:cNvPr>
          <p:cNvSpPr>
            <a:spLocks noGrp="1"/>
          </p:cNvSpPr>
          <p:nvPr>
            <p:ph type="body" idx="1"/>
          </p:nvPr>
        </p:nvSpPr>
        <p:spPr/>
        <p:txBody>
          <a:bodyPr/>
          <a:lstStyle/>
          <a:p>
            <a:r>
              <a:rPr lang="vi-VN"/>
              <a:t>Dự án sẽ sử dụng các công nghệ hiện đại như HTML, CSS, JavaScript cho frontend và Node.js hoặc Python cho backend. Cơ sở dữ liệu có thể là MySQL hoặc MongoDB, tùy thuộc vào yêu cầu cụ thể của hệ thống.</a:t>
            </a:r>
          </a:p>
        </p:txBody>
      </p:sp>
      <p:sp>
        <p:nvSpPr>
          <p:cNvPr id="4" name="Slide Number Placeholder 3">
            <a:extLst>
              <a:ext uri="{FF2B5EF4-FFF2-40B4-BE49-F238E27FC236}">
                <a16:creationId xmlns:a16="http://schemas.microsoft.com/office/drawing/2014/main" id="{4CB510C5-98E7-3C37-8B48-4135AE2D20C7}"/>
              </a:ext>
            </a:extLst>
          </p:cNvPr>
          <p:cNvSpPr>
            <a:spLocks noGrp="1"/>
          </p:cNvSpPr>
          <p:nvPr>
            <p:ph type="sldNum" sz="quarter" idx="5"/>
          </p:nvPr>
        </p:nvSpPr>
        <p:spPr/>
        <p:txBody>
          <a:bodyPr/>
          <a:lstStyle/>
          <a:p>
            <a:fld id="{1D328C9F-A4FB-4CAA-B263-50044405D0B6}" type="slidenum">
              <a:rPr lang="vi-VN" smtClean="0"/>
              <a:t>13</a:t>
            </a:fld>
            <a:endParaRPr lang="vi-VN"/>
          </a:p>
        </p:txBody>
      </p:sp>
    </p:spTree>
    <p:extLst>
      <p:ext uri="{BB962C8B-B14F-4D97-AF65-F5344CB8AC3E}">
        <p14:creationId xmlns:p14="http://schemas.microsoft.com/office/powerpoint/2010/main" val="153336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6F860-6DCA-4D66-81BD-AF92A4863D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990EF4-A7DC-42EB-5C74-4244D35083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268CC5-F8F8-0877-FCC6-9F1C0EF388D8}"/>
              </a:ext>
            </a:extLst>
          </p:cNvPr>
          <p:cNvSpPr>
            <a:spLocks noGrp="1"/>
          </p:cNvSpPr>
          <p:nvPr>
            <p:ph type="body" idx="1"/>
          </p:nvPr>
        </p:nvSpPr>
        <p:spPr/>
        <p:txBody>
          <a:bodyPr/>
          <a:lstStyle/>
          <a:p>
            <a:r>
              <a:rPr lang="vi-VN"/>
              <a:t>Dự án sẽ sử dụng các công nghệ hiện đại như HTML, CSS, JavaScript cho frontend và Node.js hoặc Python cho backend. Cơ sở dữ liệu có thể là MySQL hoặc MongoDB, tùy thuộc vào yêu cầu cụ thể của hệ thống.</a:t>
            </a:r>
          </a:p>
        </p:txBody>
      </p:sp>
      <p:sp>
        <p:nvSpPr>
          <p:cNvPr id="4" name="Slide Number Placeholder 3">
            <a:extLst>
              <a:ext uri="{FF2B5EF4-FFF2-40B4-BE49-F238E27FC236}">
                <a16:creationId xmlns:a16="http://schemas.microsoft.com/office/drawing/2014/main" id="{8F2E552F-9B37-25C4-E00D-0500F4E8E860}"/>
              </a:ext>
            </a:extLst>
          </p:cNvPr>
          <p:cNvSpPr>
            <a:spLocks noGrp="1"/>
          </p:cNvSpPr>
          <p:nvPr>
            <p:ph type="sldNum" sz="quarter" idx="5"/>
          </p:nvPr>
        </p:nvSpPr>
        <p:spPr/>
        <p:txBody>
          <a:bodyPr/>
          <a:lstStyle/>
          <a:p>
            <a:fld id="{1D328C9F-A4FB-4CAA-B263-50044405D0B6}" type="slidenum">
              <a:rPr lang="vi-VN" smtClean="0"/>
              <a:t>14</a:t>
            </a:fld>
            <a:endParaRPr lang="vi-VN"/>
          </a:p>
        </p:txBody>
      </p:sp>
    </p:spTree>
    <p:extLst>
      <p:ext uri="{BB962C8B-B14F-4D97-AF65-F5344CB8AC3E}">
        <p14:creationId xmlns:p14="http://schemas.microsoft.com/office/powerpoint/2010/main" val="3948130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0ACF3-7C75-B92D-2ABB-D4AB1B3668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BEF721-6A86-E54B-F274-79381C252C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C689D7-49A1-9C32-0444-C35DD5F5E21C}"/>
              </a:ext>
            </a:extLst>
          </p:cNvPr>
          <p:cNvSpPr>
            <a:spLocks noGrp="1"/>
          </p:cNvSpPr>
          <p:nvPr>
            <p:ph type="body" idx="1"/>
          </p:nvPr>
        </p:nvSpPr>
        <p:spPr/>
        <p:txBody>
          <a:bodyPr/>
          <a:lstStyle/>
          <a:p>
            <a:r>
              <a:rPr lang="vi-VN"/>
              <a:t>Dự án sẽ sử dụng các công nghệ hiện đại như HTML, CSS, JavaScript cho frontend và Node.js hoặc Python cho backend. Cơ sở dữ liệu có thể là MySQL hoặc MongoDB, tùy thuộc vào yêu cầu cụ thể của hệ thống.</a:t>
            </a:r>
          </a:p>
        </p:txBody>
      </p:sp>
      <p:sp>
        <p:nvSpPr>
          <p:cNvPr id="4" name="Slide Number Placeholder 3">
            <a:extLst>
              <a:ext uri="{FF2B5EF4-FFF2-40B4-BE49-F238E27FC236}">
                <a16:creationId xmlns:a16="http://schemas.microsoft.com/office/drawing/2014/main" id="{648388C7-3773-687A-511A-94546AE6535E}"/>
              </a:ext>
            </a:extLst>
          </p:cNvPr>
          <p:cNvSpPr>
            <a:spLocks noGrp="1"/>
          </p:cNvSpPr>
          <p:nvPr>
            <p:ph type="sldNum" sz="quarter" idx="5"/>
          </p:nvPr>
        </p:nvSpPr>
        <p:spPr/>
        <p:txBody>
          <a:bodyPr/>
          <a:lstStyle/>
          <a:p>
            <a:fld id="{1D328C9F-A4FB-4CAA-B263-50044405D0B6}" type="slidenum">
              <a:rPr lang="vi-VN" smtClean="0"/>
              <a:t>15</a:t>
            </a:fld>
            <a:endParaRPr lang="vi-VN"/>
          </a:p>
        </p:txBody>
      </p:sp>
    </p:spTree>
    <p:extLst>
      <p:ext uri="{BB962C8B-B14F-4D97-AF65-F5344CB8AC3E}">
        <p14:creationId xmlns:p14="http://schemas.microsoft.com/office/powerpoint/2010/main" val="2556788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5BC642-F60E-C326-DF3E-0698B1451C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7D0372-A393-25A9-A7AB-DEFE5A931D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FFC50A-BBAB-4DA8-DB3B-BE9E4E6276A4}"/>
              </a:ext>
            </a:extLst>
          </p:cNvPr>
          <p:cNvSpPr>
            <a:spLocks noGrp="1"/>
          </p:cNvSpPr>
          <p:nvPr>
            <p:ph type="body" idx="1"/>
          </p:nvPr>
        </p:nvSpPr>
        <p:spPr/>
        <p:txBody>
          <a:bodyPr/>
          <a:lstStyle/>
          <a:p>
            <a:r>
              <a:rPr lang="vi-VN"/>
              <a:t>Dự án sẽ sử dụng các công nghệ hiện đại như HTML, CSS, JavaScript cho frontend và Node.js hoặc Python cho backend. Cơ sở dữ liệu có thể là MySQL hoặc MongoDB, tùy thuộc vào yêu cầu cụ thể của hệ thống.</a:t>
            </a:r>
          </a:p>
        </p:txBody>
      </p:sp>
      <p:sp>
        <p:nvSpPr>
          <p:cNvPr id="4" name="Slide Number Placeholder 3">
            <a:extLst>
              <a:ext uri="{FF2B5EF4-FFF2-40B4-BE49-F238E27FC236}">
                <a16:creationId xmlns:a16="http://schemas.microsoft.com/office/drawing/2014/main" id="{42FFF2D7-982A-1832-A2CF-82BECF7E766D}"/>
              </a:ext>
            </a:extLst>
          </p:cNvPr>
          <p:cNvSpPr>
            <a:spLocks noGrp="1"/>
          </p:cNvSpPr>
          <p:nvPr>
            <p:ph type="sldNum" sz="quarter" idx="5"/>
          </p:nvPr>
        </p:nvSpPr>
        <p:spPr/>
        <p:txBody>
          <a:bodyPr/>
          <a:lstStyle/>
          <a:p>
            <a:fld id="{1D328C9F-A4FB-4CAA-B263-50044405D0B6}" type="slidenum">
              <a:rPr lang="vi-VN" smtClean="0"/>
              <a:t>16</a:t>
            </a:fld>
            <a:endParaRPr lang="vi-VN"/>
          </a:p>
        </p:txBody>
      </p:sp>
    </p:spTree>
    <p:extLst>
      <p:ext uri="{BB962C8B-B14F-4D97-AF65-F5344CB8AC3E}">
        <p14:creationId xmlns:p14="http://schemas.microsoft.com/office/powerpoint/2010/main" val="1514605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7FE62-C40D-0D7C-D99E-AFAEC44C21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087328-6850-6910-5C27-0E81EC958B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7D36F6-999F-4286-C0B2-4C1140DA229F}"/>
              </a:ext>
            </a:extLst>
          </p:cNvPr>
          <p:cNvSpPr>
            <a:spLocks noGrp="1"/>
          </p:cNvSpPr>
          <p:nvPr>
            <p:ph type="body" idx="1"/>
          </p:nvPr>
        </p:nvSpPr>
        <p:spPr/>
        <p:txBody>
          <a:bodyPr/>
          <a:lstStyle/>
          <a:p>
            <a:r>
              <a:rPr lang="vi-VN"/>
              <a:t>Dự án sẽ sử dụng các công nghệ hiện đại như HTML, CSS, JavaScript cho frontend và Node.js hoặc Python cho backend. Cơ sở dữ liệu có thể là MySQL hoặc MongoDB, tùy thuộc vào yêu cầu cụ thể của hệ thống.</a:t>
            </a:r>
          </a:p>
        </p:txBody>
      </p:sp>
      <p:sp>
        <p:nvSpPr>
          <p:cNvPr id="4" name="Slide Number Placeholder 3">
            <a:extLst>
              <a:ext uri="{FF2B5EF4-FFF2-40B4-BE49-F238E27FC236}">
                <a16:creationId xmlns:a16="http://schemas.microsoft.com/office/drawing/2014/main" id="{63E2FC58-241E-BEC3-1E15-6378C695C5E4}"/>
              </a:ext>
            </a:extLst>
          </p:cNvPr>
          <p:cNvSpPr>
            <a:spLocks noGrp="1"/>
          </p:cNvSpPr>
          <p:nvPr>
            <p:ph type="sldNum" sz="quarter" idx="5"/>
          </p:nvPr>
        </p:nvSpPr>
        <p:spPr/>
        <p:txBody>
          <a:bodyPr/>
          <a:lstStyle/>
          <a:p>
            <a:fld id="{1D328C9F-A4FB-4CAA-B263-50044405D0B6}" type="slidenum">
              <a:rPr lang="vi-VN" smtClean="0"/>
              <a:t>17</a:t>
            </a:fld>
            <a:endParaRPr lang="vi-VN"/>
          </a:p>
        </p:txBody>
      </p:sp>
    </p:spTree>
    <p:extLst>
      <p:ext uri="{BB962C8B-B14F-4D97-AF65-F5344CB8AC3E}">
        <p14:creationId xmlns:p14="http://schemas.microsoft.com/office/powerpoint/2010/main" val="3656786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76F0C-5A4E-0E84-2675-6602766D56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4F7179-7FE4-D98E-80C2-6D241FF4A9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F6C448-2ED5-C712-86CA-A53C194531EC}"/>
              </a:ext>
            </a:extLst>
          </p:cNvPr>
          <p:cNvSpPr>
            <a:spLocks noGrp="1"/>
          </p:cNvSpPr>
          <p:nvPr>
            <p:ph type="body" idx="1"/>
          </p:nvPr>
        </p:nvSpPr>
        <p:spPr/>
        <p:txBody>
          <a:bodyPr/>
          <a:lstStyle/>
          <a:p>
            <a:r>
              <a:rPr lang="vi-VN"/>
              <a:t>Dự án sẽ sử dụng các công nghệ hiện đại như HTML, CSS, JavaScript cho frontend và Node.js hoặc Python cho backend. Cơ sở dữ liệu có thể là MySQL hoặc MongoDB, tùy thuộc vào yêu cầu cụ thể của hệ thống.</a:t>
            </a:r>
          </a:p>
        </p:txBody>
      </p:sp>
      <p:sp>
        <p:nvSpPr>
          <p:cNvPr id="4" name="Slide Number Placeholder 3">
            <a:extLst>
              <a:ext uri="{FF2B5EF4-FFF2-40B4-BE49-F238E27FC236}">
                <a16:creationId xmlns:a16="http://schemas.microsoft.com/office/drawing/2014/main" id="{7AC82FD7-A411-DBEF-2991-B8F1BFB81B6D}"/>
              </a:ext>
            </a:extLst>
          </p:cNvPr>
          <p:cNvSpPr>
            <a:spLocks noGrp="1"/>
          </p:cNvSpPr>
          <p:nvPr>
            <p:ph type="sldNum" sz="quarter" idx="5"/>
          </p:nvPr>
        </p:nvSpPr>
        <p:spPr/>
        <p:txBody>
          <a:bodyPr/>
          <a:lstStyle/>
          <a:p>
            <a:fld id="{1D328C9F-A4FB-4CAA-B263-50044405D0B6}" type="slidenum">
              <a:rPr lang="vi-VN" smtClean="0"/>
              <a:t>18</a:t>
            </a:fld>
            <a:endParaRPr lang="vi-VN"/>
          </a:p>
        </p:txBody>
      </p:sp>
    </p:spTree>
    <p:extLst>
      <p:ext uri="{BB962C8B-B14F-4D97-AF65-F5344CB8AC3E}">
        <p14:creationId xmlns:p14="http://schemas.microsoft.com/office/powerpoint/2010/main" val="6136584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1C054-3456-4BAF-18FB-58E74F3C42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927854-54F7-6E90-696E-0C902003B0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D350BD-42E5-3091-E0FE-8F99837E015B}"/>
              </a:ext>
            </a:extLst>
          </p:cNvPr>
          <p:cNvSpPr>
            <a:spLocks noGrp="1"/>
          </p:cNvSpPr>
          <p:nvPr>
            <p:ph type="body" idx="1"/>
          </p:nvPr>
        </p:nvSpPr>
        <p:spPr/>
        <p:txBody>
          <a:bodyPr/>
          <a:lstStyle/>
          <a:p>
            <a:r>
              <a:rPr lang="vi-VN"/>
              <a:t>Dự án sẽ sử dụng các công nghệ hiện đại như HTML, CSS, JavaScript cho frontend và Node.js hoặc Python cho backend. Cơ sở dữ liệu có thể là MySQL hoặc MongoDB, tùy thuộc vào yêu cầu cụ thể của hệ thống.</a:t>
            </a:r>
          </a:p>
        </p:txBody>
      </p:sp>
      <p:sp>
        <p:nvSpPr>
          <p:cNvPr id="4" name="Slide Number Placeholder 3">
            <a:extLst>
              <a:ext uri="{FF2B5EF4-FFF2-40B4-BE49-F238E27FC236}">
                <a16:creationId xmlns:a16="http://schemas.microsoft.com/office/drawing/2014/main" id="{D2638416-89C6-AA8D-8F17-67AFB14DE9AF}"/>
              </a:ext>
            </a:extLst>
          </p:cNvPr>
          <p:cNvSpPr>
            <a:spLocks noGrp="1"/>
          </p:cNvSpPr>
          <p:nvPr>
            <p:ph type="sldNum" sz="quarter" idx="5"/>
          </p:nvPr>
        </p:nvSpPr>
        <p:spPr/>
        <p:txBody>
          <a:bodyPr/>
          <a:lstStyle/>
          <a:p>
            <a:fld id="{1D328C9F-A4FB-4CAA-B263-50044405D0B6}" type="slidenum">
              <a:rPr lang="vi-VN" smtClean="0"/>
              <a:t>19</a:t>
            </a:fld>
            <a:endParaRPr lang="vi-VN"/>
          </a:p>
        </p:txBody>
      </p:sp>
    </p:spTree>
    <p:extLst>
      <p:ext uri="{BB962C8B-B14F-4D97-AF65-F5344CB8AC3E}">
        <p14:creationId xmlns:p14="http://schemas.microsoft.com/office/powerpoint/2010/main" val="41734935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EE169-D0FF-2A87-72B0-19CD8A59B0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576031-4E34-7FA5-18B4-9880FF3624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70CEBB-AC20-6884-161C-2083E111AAF1}"/>
              </a:ext>
            </a:extLst>
          </p:cNvPr>
          <p:cNvSpPr>
            <a:spLocks noGrp="1"/>
          </p:cNvSpPr>
          <p:nvPr>
            <p:ph type="body" idx="1"/>
          </p:nvPr>
        </p:nvSpPr>
        <p:spPr/>
        <p:txBody>
          <a:bodyPr/>
          <a:lstStyle/>
          <a:p>
            <a:r>
              <a:rPr lang="vi-VN"/>
              <a:t>Dự án sẽ sử dụng các công nghệ hiện đại như HTML, CSS, JavaScript cho frontend và Node.js hoặc Python cho backend. Cơ sở dữ liệu có thể là MySQL hoặc MongoDB, tùy thuộc vào yêu cầu cụ thể của hệ thống.</a:t>
            </a:r>
          </a:p>
        </p:txBody>
      </p:sp>
      <p:sp>
        <p:nvSpPr>
          <p:cNvPr id="4" name="Slide Number Placeholder 3">
            <a:extLst>
              <a:ext uri="{FF2B5EF4-FFF2-40B4-BE49-F238E27FC236}">
                <a16:creationId xmlns:a16="http://schemas.microsoft.com/office/drawing/2014/main" id="{464861BE-5B99-99D8-2E92-9A39BFE12C34}"/>
              </a:ext>
            </a:extLst>
          </p:cNvPr>
          <p:cNvSpPr>
            <a:spLocks noGrp="1"/>
          </p:cNvSpPr>
          <p:nvPr>
            <p:ph type="sldNum" sz="quarter" idx="5"/>
          </p:nvPr>
        </p:nvSpPr>
        <p:spPr/>
        <p:txBody>
          <a:bodyPr/>
          <a:lstStyle/>
          <a:p>
            <a:fld id="{1D328C9F-A4FB-4CAA-B263-50044405D0B6}" type="slidenum">
              <a:rPr lang="vi-VN" smtClean="0"/>
              <a:t>20</a:t>
            </a:fld>
            <a:endParaRPr lang="vi-VN"/>
          </a:p>
        </p:txBody>
      </p:sp>
    </p:spTree>
    <p:extLst>
      <p:ext uri="{BB962C8B-B14F-4D97-AF65-F5344CB8AC3E}">
        <p14:creationId xmlns:p14="http://schemas.microsoft.com/office/powerpoint/2010/main" val="93561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Dự án này nhằm xây dựng một website quản lý chính sách bán hàng và quyền lợi khách hàng, giúp cải thiện trải nghiệm người dùng cũng như tối ưu hóa quy trình kinh doanh. Việc xác định rõ mục tiêu dự án là điều cần thiết để đảm bảo tính khả thi.</a:t>
            </a:r>
          </a:p>
        </p:txBody>
      </p:sp>
      <p:sp>
        <p:nvSpPr>
          <p:cNvPr id="4" name="Slide Number Placeholder 3"/>
          <p:cNvSpPr>
            <a:spLocks noGrp="1"/>
          </p:cNvSpPr>
          <p:nvPr>
            <p:ph type="sldNum" sz="quarter" idx="5"/>
          </p:nvPr>
        </p:nvSpPr>
        <p:spPr/>
        <p:txBody>
          <a:bodyPr/>
          <a:lstStyle/>
          <a:p>
            <a:fld id="{1D328C9F-A4FB-4CAA-B263-50044405D0B6}" type="slidenum">
              <a:rPr lang="vi-VN" smtClean="0"/>
              <a:t>3</a:t>
            </a:fld>
            <a:endParaRPr lang="vi-VN"/>
          </a:p>
        </p:txBody>
      </p:sp>
    </p:spTree>
    <p:extLst>
      <p:ext uri="{BB962C8B-B14F-4D97-AF65-F5344CB8AC3E}">
        <p14:creationId xmlns:p14="http://schemas.microsoft.com/office/powerpoint/2010/main" val="37707166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28CEB-C7F1-8250-D754-599CE5E9F7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4628A2-C790-C852-1272-7FDAA0E897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F43451-229E-46A1-E51F-66E345EA7FB9}"/>
              </a:ext>
            </a:extLst>
          </p:cNvPr>
          <p:cNvSpPr>
            <a:spLocks noGrp="1"/>
          </p:cNvSpPr>
          <p:nvPr>
            <p:ph type="body" idx="1"/>
          </p:nvPr>
        </p:nvSpPr>
        <p:spPr/>
        <p:txBody>
          <a:bodyPr/>
          <a:lstStyle/>
          <a:p>
            <a:r>
              <a:rPr lang="vi-VN"/>
              <a:t>Dự án sẽ sử dụng các công nghệ hiện đại như HTML, CSS, JavaScript cho frontend và Node.js hoặc Python cho backend. Cơ sở dữ liệu có thể là MySQL hoặc MongoDB, tùy thuộc vào yêu cầu cụ thể của hệ thống.</a:t>
            </a:r>
          </a:p>
        </p:txBody>
      </p:sp>
      <p:sp>
        <p:nvSpPr>
          <p:cNvPr id="4" name="Slide Number Placeholder 3">
            <a:extLst>
              <a:ext uri="{FF2B5EF4-FFF2-40B4-BE49-F238E27FC236}">
                <a16:creationId xmlns:a16="http://schemas.microsoft.com/office/drawing/2014/main" id="{C81A480A-4E81-72D2-F5CF-7FA6F7B38C0C}"/>
              </a:ext>
            </a:extLst>
          </p:cNvPr>
          <p:cNvSpPr>
            <a:spLocks noGrp="1"/>
          </p:cNvSpPr>
          <p:nvPr>
            <p:ph type="sldNum" sz="quarter" idx="5"/>
          </p:nvPr>
        </p:nvSpPr>
        <p:spPr/>
        <p:txBody>
          <a:bodyPr/>
          <a:lstStyle/>
          <a:p>
            <a:fld id="{1D328C9F-A4FB-4CAA-B263-50044405D0B6}" type="slidenum">
              <a:rPr lang="vi-VN" smtClean="0"/>
              <a:t>21</a:t>
            </a:fld>
            <a:endParaRPr lang="vi-VN"/>
          </a:p>
        </p:txBody>
      </p:sp>
    </p:spTree>
    <p:extLst>
      <p:ext uri="{BB962C8B-B14F-4D97-AF65-F5344CB8AC3E}">
        <p14:creationId xmlns:p14="http://schemas.microsoft.com/office/powerpoint/2010/main" val="29786107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E6274-EC80-15B7-7EBD-89D969C727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056505-5D98-F4DC-67C4-16FB30016A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E2F519-6EE6-9685-F6D2-E44BF1BE93F7}"/>
              </a:ext>
            </a:extLst>
          </p:cNvPr>
          <p:cNvSpPr>
            <a:spLocks noGrp="1"/>
          </p:cNvSpPr>
          <p:nvPr>
            <p:ph type="body" idx="1"/>
          </p:nvPr>
        </p:nvSpPr>
        <p:spPr/>
        <p:txBody>
          <a:bodyPr/>
          <a:lstStyle/>
          <a:p>
            <a:r>
              <a:rPr lang="vi-VN"/>
              <a:t>Dự án sẽ sử dụng các công nghệ hiện đại như HTML, CSS, JavaScript cho frontend và Node.js hoặc Python cho backend. Cơ sở dữ liệu có thể là MySQL hoặc MongoDB, tùy thuộc vào yêu cầu cụ thể của hệ thống.</a:t>
            </a:r>
          </a:p>
        </p:txBody>
      </p:sp>
      <p:sp>
        <p:nvSpPr>
          <p:cNvPr id="4" name="Slide Number Placeholder 3">
            <a:extLst>
              <a:ext uri="{FF2B5EF4-FFF2-40B4-BE49-F238E27FC236}">
                <a16:creationId xmlns:a16="http://schemas.microsoft.com/office/drawing/2014/main" id="{82D8D4D2-8236-2CA3-3BE9-DEC9F38FDAD1}"/>
              </a:ext>
            </a:extLst>
          </p:cNvPr>
          <p:cNvSpPr>
            <a:spLocks noGrp="1"/>
          </p:cNvSpPr>
          <p:nvPr>
            <p:ph type="sldNum" sz="quarter" idx="5"/>
          </p:nvPr>
        </p:nvSpPr>
        <p:spPr/>
        <p:txBody>
          <a:bodyPr/>
          <a:lstStyle/>
          <a:p>
            <a:fld id="{1D328C9F-A4FB-4CAA-B263-50044405D0B6}" type="slidenum">
              <a:rPr lang="vi-VN" smtClean="0"/>
              <a:t>22</a:t>
            </a:fld>
            <a:endParaRPr lang="vi-VN"/>
          </a:p>
        </p:txBody>
      </p:sp>
    </p:spTree>
    <p:extLst>
      <p:ext uri="{BB962C8B-B14F-4D97-AF65-F5344CB8AC3E}">
        <p14:creationId xmlns:p14="http://schemas.microsoft.com/office/powerpoint/2010/main" val="37395761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E4F23-F821-1499-5DE3-1E2CBF3D47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5B53B9-0EAC-E69A-36DB-AF56A6C6A8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685ED1-C677-41B1-D519-EA3B24F24B76}"/>
              </a:ext>
            </a:extLst>
          </p:cNvPr>
          <p:cNvSpPr>
            <a:spLocks noGrp="1"/>
          </p:cNvSpPr>
          <p:nvPr>
            <p:ph type="body" idx="1"/>
          </p:nvPr>
        </p:nvSpPr>
        <p:spPr/>
        <p:txBody>
          <a:bodyPr/>
          <a:lstStyle/>
          <a:p>
            <a:r>
              <a:rPr lang="vi-VN"/>
              <a:t>Dự án sẽ sử dụng các công nghệ hiện đại như HTML, CSS, JavaScript cho frontend và Node.js hoặc Python cho backend. Cơ sở dữ liệu có thể là MySQL hoặc MongoDB, tùy thuộc vào yêu cầu cụ thể của hệ thống.</a:t>
            </a:r>
          </a:p>
        </p:txBody>
      </p:sp>
      <p:sp>
        <p:nvSpPr>
          <p:cNvPr id="4" name="Slide Number Placeholder 3">
            <a:extLst>
              <a:ext uri="{FF2B5EF4-FFF2-40B4-BE49-F238E27FC236}">
                <a16:creationId xmlns:a16="http://schemas.microsoft.com/office/drawing/2014/main" id="{A95D725A-20AA-D016-7EF7-0C6730092DBF}"/>
              </a:ext>
            </a:extLst>
          </p:cNvPr>
          <p:cNvSpPr>
            <a:spLocks noGrp="1"/>
          </p:cNvSpPr>
          <p:nvPr>
            <p:ph type="sldNum" sz="quarter" idx="5"/>
          </p:nvPr>
        </p:nvSpPr>
        <p:spPr/>
        <p:txBody>
          <a:bodyPr/>
          <a:lstStyle/>
          <a:p>
            <a:fld id="{1D328C9F-A4FB-4CAA-B263-50044405D0B6}" type="slidenum">
              <a:rPr lang="vi-VN" smtClean="0"/>
              <a:t>23</a:t>
            </a:fld>
            <a:endParaRPr lang="vi-VN"/>
          </a:p>
        </p:txBody>
      </p:sp>
    </p:spTree>
    <p:extLst>
      <p:ext uri="{BB962C8B-B14F-4D97-AF65-F5344CB8AC3E}">
        <p14:creationId xmlns:p14="http://schemas.microsoft.com/office/powerpoint/2010/main" val="12504673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46CE9-18C7-23B3-0FCE-A01D9A90EE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10F423-AB81-88F7-E18D-4A47170C86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A3DEDE-12EC-92F7-E779-FAA578A869AF}"/>
              </a:ext>
            </a:extLst>
          </p:cNvPr>
          <p:cNvSpPr>
            <a:spLocks noGrp="1"/>
          </p:cNvSpPr>
          <p:nvPr>
            <p:ph type="body" idx="1"/>
          </p:nvPr>
        </p:nvSpPr>
        <p:spPr/>
        <p:txBody>
          <a:bodyPr/>
          <a:lstStyle/>
          <a:p>
            <a:r>
              <a:rPr lang="vi-VN"/>
              <a:t>Dự án sẽ sử dụng các công nghệ hiện đại như HTML, CSS, JavaScript cho frontend và Node.js hoặc Python cho backend. Cơ sở dữ liệu có thể là MySQL hoặc MongoDB, tùy thuộc vào yêu cầu cụ thể của hệ thống.</a:t>
            </a:r>
          </a:p>
        </p:txBody>
      </p:sp>
      <p:sp>
        <p:nvSpPr>
          <p:cNvPr id="4" name="Slide Number Placeholder 3">
            <a:extLst>
              <a:ext uri="{FF2B5EF4-FFF2-40B4-BE49-F238E27FC236}">
                <a16:creationId xmlns:a16="http://schemas.microsoft.com/office/drawing/2014/main" id="{E35EC637-8432-A6B2-B35D-66FB1B933DE0}"/>
              </a:ext>
            </a:extLst>
          </p:cNvPr>
          <p:cNvSpPr>
            <a:spLocks noGrp="1"/>
          </p:cNvSpPr>
          <p:nvPr>
            <p:ph type="sldNum" sz="quarter" idx="5"/>
          </p:nvPr>
        </p:nvSpPr>
        <p:spPr/>
        <p:txBody>
          <a:bodyPr/>
          <a:lstStyle/>
          <a:p>
            <a:fld id="{1D328C9F-A4FB-4CAA-B263-50044405D0B6}" type="slidenum">
              <a:rPr lang="vi-VN" smtClean="0"/>
              <a:t>24</a:t>
            </a:fld>
            <a:endParaRPr lang="vi-VN"/>
          </a:p>
        </p:txBody>
      </p:sp>
    </p:spTree>
    <p:extLst>
      <p:ext uri="{BB962C8B-B14F-4D97-AF65-F5344CB8AC3E}">
        <p14:creationId xmlns:p14="http://schemas.microsoft.com/office/powerpoint/2010/main" val="18563048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93EE9-41B3-7AC6-F714-CD01070E82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73AB04-46F9-ADE1-CD13-768902BEED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DF6B9E-6EE5-484F-9E74-C2C9745DAB3E}"/>
              </a:ext>
            </a:extLst>
          </p:cNvPr>
          <p:cNvSpPr>
            <a:spLocks noGrp="1"/>
          </p:cNvSpPr>
          <p:nvPr>
            <p:ph type="body" idx="1"/>
          </p:nvPr>
        </p:nvSpPr>
        <p:spPr/>
        <p:txBody>
          <a:bodyPr/>
          <a:lstStyle/>
          <a:p>
            <a:r>
              <a:rPr lang="vi-VN"/>
              <a:t>Dự án sẽ sử dụng các công nghệ hiện đại như HTML, CSS, JavaScript cho frontend và Node.js hoặc Python cho backend. Cơ sở dữ liệu có thể là MySQL hoặc MongoDB, tùy thuộc vào yêu cầu cụ thể của hệ thống.</a:t>
            </a:r>
          </a:p>
        </p:txBody>
      </p:sp>
      <p:sp>
        <p:nvSpPr>
          <p:cNvPr id="4" name="Slide Number Placeholder 3">
            <a:extLst>
              <a:ext uri="{FF2B5EF4-FFF2-40B4-BE49-F238E27FC236}">
                <a16:creationId xmlns:a16="http://schemas.microsoft.com/office/drawing/2014/main" id="{13692952-3454-829B-ECDD-4764ED57D8B9}"/>
              </a:ext>
            </a:extLst>
          </p:cNvPr>
          <p:cNvSpPr>
            <a:spLocks noGrp="1"/>
          </p:cNvSpPr>
          <p:nvPr>
            <p:ph type="sldNum" sz="quarter" idx="5"/>
          </p:nvPr>
        </p:nvSpPr>
        <p:spPr/>
        <p:txBody>
          <a:bodyPr/>
          <a:lstStyle/>
          <a:p>
            <a:fld id="{1D328C9F-A4FB-4CAA-B263-50044405D0B6}" type="slidenum">
              <a:rPr lang="vi-VN" smtClean="0"/>
              <a:t>25</a:t>
            </a:fld>
            <a:endParaRPr lang="vi-VN"/>
          </a:p>
        </p:txBody>
      </p:sp>
    </p:spTree>
    <p:extLst>
      <p:ext uri="{BB962C8B-B14F-4D97-AF65-F5344CB8AC3E}">
        <p14:creationId xmlns:p14="http://schemas.microsoft.com/office/powerpoint/2010/main" val="32869011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4A152-D0F9-C301-4A1B-BDC4FF0457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45C398-9C21-C341-882A-E53CE1DB13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E0236B-9F09-04F6-CC92-53F61B499A7A}"/>
              </a:ext>
            </a:extLst>
          </p:cNvPr>
          <p:cNvSpPr>
            <a:spLocks noGrp="1"/>
          </p:cNvSpPr>
          <p:nvPr>
            <p:ph type="body" idx="1"/>
          </p:nvPr>
        </p:nvSpPr>
        <p:spPr/>
        <p:txBody>
          <a:bodyPr/>
          <a:lstStyle/>
          <a:p>
            <a:r>
              <a:rPr lang="vi-VN"/>
              <a:t>Dự án sẽ sử dụng các công nghệ hiện đại như HTML, CSS, JavaScript cho frontend và Node.js hoặc Python cho backend. Cơ sở dữ liệu có thể là MySQL hoặc MongoDB, tùy thuộc vào yêu cầu cụ thể của hệ thống.</a:t>
            </a:r>
          </a:p>
        </p:txBody>
      </p:sp>
      <p:sp>
        <p:nvSpPr>
          <p:cNvPr id="4" name="Slide Number Placeholder 3">
            <a:extLst>
              <a:ext uri="{FF2B5EF4-FFF2-40B4-BE49-F238E27FC236}">
                <a16:creationId xmlns:a16="http://schemas.microsoft.com/office/drawing/2014/main" id="{AA677573-AC20-5034-F273-0C7611387413}"/>
              </a:ext>
            </a:extLst>
          </p:cNvPr>
          <p:cNvSpPr>
            <a:spLocks noGrp="1"/>
          </p:cNvSpPr>
          <p:nvPr>
            <p:ph type="sldNum" sz="quarter" idx="5"/>
          </p:nvPr>
        </p:nvSpPr>
        <p:spPr/>
        <p:txBody>
          <a:bodyPr/>
          <a:lstStyle/>
          <a:p>
            <a:fld id="{1D328C9F-A4FB-4CAA-B263-50044405D0B6}" type="slidenum">
              <a:rPr lang="vi-VN" smtClean="0"/>
              <a:t>26</a:t>
            </a:fld>
            <a:endParaRPr lang="vi-VN"/>
          </a:p>
        </p:txBody>
      </p:sp>
    </p:spTree>
    <p:extLst>
      <p:ext uri="{BB962C8B-B14F-4D97-AF65-F5344CB8AC3E}">
        <p14:creationId xmlns:p14="http://schemas.microsoft.com/office/powerpoint/2010/main" val="2154000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FDF53-5B87-49C2-7643-3CED833BAE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BD4FEB-1FF8-C5DF-E5F3-F2A80EED1C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18EB7D-758C-0DEC-7976-DE02FB436EA0}"/>
              </a:ext>
            </a:extLst>
          </p:cNvPr>
          <p:cNvSpPr>
            <a:spLocks noGrp="1"/>
          </p:cNvSpPr>
          <p:nvPr>
            <p:ph type="body" idx="1"/>
          </p:nvPr>
        </p:nvSpPr>
        <p:spPr/>
        <p:txBody>
          <a:bodyPr/>
          <a:lstStyle/>
          <a:p>
            <a:r>
              <a:rPr lang="vi-VN"/>
              <a:t>Dự án sẽ sử dụng các công nghệ hiện đại như HTML, CSS, JavaScript cho frontend và Node.js hoặc Python cho backend. Cơ sở dữ liệu có thể là MySQL hoặc MongoDB, tùy thuộc vào yêu cầu cụ thể của hệ thống.</a:t>
            </a:r>
          </a:p>
        </p:txBody>
      </p:sp>
      <p:sp>
        <p:nvSpPr>
          <p:cNvPr id="4" name="Slide Number Placeholder 3">
            <a:extLst>
              <a:ext uri="{FF2B5EF4-FFF2-40B4-BE49-F238E27FC236}">
                <a16:creationId xmlns:a16="http://schemas.microsoft.com/office/drawing/2014/main" id="{FD8A074F-9A8B-5E26-69AD-57AB06620A4E}"/>
              </a:ext>
            </a:extLst>
          </p:cNvPr>
          <p:cNvSpPr>
            <a:spLocks noGrp="1"/>
          </p:cNvSpPr>
          <p:nvPr>
            <p:ph type="sldNum" sz="quarter" idx="5"/>
          </p:nvPr>
        </p:nvSpPr>
        <p:spPr/>
        <p:txBody>
          <a:bodyPr/>
          <a:lstStyle/>
          <a:p>
            <a:fld id="{1D328C9F-A4FB-4CAA-B263-50044405D0B6}" type="slidenum">
              <a:rPr lang="vi-VN" smtClean="0"/>
              <a:t>27</a:t>
            </a:fld>
            <a:endParaRPr lang="vi-VN"/>
          </a:p>
        </p:txBody>
      </p:sp>
    </p:spTree>
    <p:extLst>
      <p:ext uri="{BB962C8B-B14F-4D97-AF65-F5344CB8AC3E}">
        <p14:creationId xmlns:p14="http://schemas.microsoft.com/office/powerpoint/2010/main" val="40880674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98581-6F02-D9C9-9009-1704B4D776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5F6E8C-EB8B-A587-6A48-76E00CBAFC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D251FA-CA63-D402-4F38-987B03AA4491}"/>
              </a:ext>
            </a:extLst>
          </p:cNvPr>
          <p:cNvSpPr>
            <a:spLocks noGrp="1"/>
          </p:cNvSpPr>
          <p:nvPr>
            <p:ph type="body" idx="1"/>
          </p:nvPr>
        </p:nvSpPr>
        <p:spPr/>
        <p:txBody>
          <a:bodyPr/>
          <a:lstStyle/>
          <a:p>
            <a:r>
              <a:rPr lang="vi-VN"/>
              <a:t>Dự án sẽ sử dụng các công nghệ hiện đại như HTML, CSS, JavaScript cho frontend và Node.js hoặc Python cho backend. Cơ sở dữ liệu có thể là MySQL hoặc MongoDB, tùy thuộc vào yêu cầu cụ thể của hệ thống.</a:t>
            </a:r>
          </a:p>
        </p:txBody>
      </p:sp>
      <p:sp>
        <p:nvSpPr>
          <p:cNvPr id="4" name="Slide Number Placeholder 3">
            <a:extLst>
              <a:ext uri="{FF2B5EF4-FFF2-40B4-BE49-F238E27FC236}">
                <a16:creationId xmlns:a16="http://schemas.microsoft.com/office/drawing/2014/main" id="{B6CB28FE-6498-EAD8-C756-E84C98281E37}"/>
              </a:ext>
            </a:extLst>
          </p:cNvPr>
          <p:cNvSpPr>
            <a:spLocks noGrp="1"/>
          </p:cNvSpPr>
          <p:nvPr>
            <p:ph type="sldNum" sz="quarter" idx="5"/>
          </p:nvPr>
        </p:nvSpPr>
        <p:spPr/>
        <p:txBody>
          <a:bodyPr/>
          <a:lstStyle/>
          <a:p>
            <a:fld id="{1D328C9F-A4FB-4CAA-B263-50044405D0B6}" type="slidenum">
              <a:rPr lang="vi-VN" smtClean="0"/>
              <a:t>28</a:t>
            </a:fld>
            <a:endParaRPr lang="vi-VN"/>
          </a:p>
        </p:txBody>
      </p:sp>
    </p:spTree>
    <p:extLst>
      <p:ext uri="{BB962C8B-B14F-4D97-AF65-F5344CB8AC3E}">
        <p14:creationId xmlns:p14="http://schemas.microsoft.com/office/powerpoint/2010/main" val="31380142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Tiếp theo, chúng ta sẽ tìm hiểu kiến trúc hệ thống và công nghệ sẽ được sử dụng để phát triển website, từ đó giúp đảm bảo tính ổn định và hiệu quả của hệ thống.</a:t>
            </a:r>
          </a:p>
        </p:txBody>
      </p:sp>
      <p:sp>
        <p:nvSpPr>
          <p:cNvPr id="4" name="Slide Number Placeholder 3"/>
          <p:cNvSpPr>
            <a:spLocks noGrp="1"/>
          </p:cNvSpPr>
          <p:nvPr>
            <p:ph type="sldNum" sz="quarter" idx="5"/>
          </p:nvPr>
        </p:nvSpPr>
        <p:spPr/>
        <p:txBody>
          <a:bodyPr/>
          <a:lstStyle/>
          <a:p>
            <a:fld id="{1D328C9F-A4FB-4CAA-B263-50044405D0B6}" type="slidenum">
              <a:rPr lang="vi-VN" smtClean="0"/>
              <a:t>29</a:t>
            </a:fld>
            <a:endParaRPr lang="vi-VN"/>
          </a:p>
        </p:txBody>
      </p:sp>
    </p:spTree>
    <p:extLst>
      <p:ext uri="{BB962C8B-B14F-4D97-AF65-F5344CB8AC3E}">
        <p14:creationId xmlns:p14="http://schemas.microsoft.com/office/powerpoint/2010/main" val="25566710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Kiến trúc hệ thống bao gồm việc phân chia các thành phần như frontend, backend và cơ sở dữ liệu. Điều này giúp tổ chức mã nguồn một cách hiệu quả và dễ dàng bảo trì trong tương lai.</a:t>
            </a:r>
          </a:p>
        </p:txBody>
      </p:sp>
      <p:sp>
        <p:nvSpPr>
          <p:cNvPr id="4" name="Slide Number Placeholder 3"/>
          <p:cNvSpPr>
            <a:spLocks noGrp="1"/>
          </p:cNvSpPr>
          <p:nvPr>
            <p:ph type="sldNum" sz="quarter" idx="5"/>
          </p:nvPr>
        </p:nvSpPr>
        <p:spPr/>
        <p:txBody>
          <a:bodyPr/>
          <a:lstStyle/>
          <a:p>
            <a:fld id="{1D328C9F-A4FB-4CAA-B263-50044405D0B6}" type="slidenum">
              <a:rPr lang="vi-VN" smtClean="0"/>
              <a:t>30</a:t>
            </a:fld>
            <a:endParaRPr lang="vi-VN"/>
          </a:p>
        </p:txBody>
      </p:sp>
    </p:spTree>
    <p:extLst>
      <p:ext uri="{BB962C8B-B14F-4D97-AF65-F5344CB8AC3E}">
        <p14:creationId xmlns:p14="http://schemas.microsoft.com/office/powerpoint/2010/main" val="1111017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Hệ thống quản lý đặt hàng và báo giá được thiết kế để hỗ trợ cả khách hàng và nhân viên sale. Với các chức năng như quản lý sản phẩm và đơn hàng, hệ thống cho phép khách hàng tạo đơn hàng trực tiếp và theo dõi trạng thái của chúng. Nhân viên sẽ tiếp nhận và xử lý các yêu cầu của khách hàng một cách nhanh chóng và hiệu quả.</a:t>
            </a:r>
          </a:p>
        </p:txBody>
      </p:sp>
      <p:sp>
        <p:nvSpPr>
          <p:cNvPr id="4" name="Slide Number Placeholder 3"/>
          <p:cNvSpPr>
            <a:spLocks noGrp="1"/>
          </p:cNvSpPr>
          <p:nvPr>
            <p:ph type="sldNum" sz="quarter" idx="5"/>
          </p:nvPr>
        </p:nvSpPr>
        <p:spPr/>
        <p:txBody>
          <a:bodyPr/>
          <a:lstStyle/>
          <a:p>
            <a:fld id="{1D328C9F-A4FB-4CAA-B263-50044405D0B6}" type="slidenum">
              <a:rPr lang="vi-VN" smtClean="0"/>
              <a:t>4</a:t>
            </a:fld>
            <a:endParaRPr lang="vi-VN"/>
          </a:p>
        </p:txBody>
      </p:sp>
    </p:spTree>
    <p:extLst>
      <p:ext uri="{BB962C8B-B14F-4D97-AF65-F5344CB8AC3E}">
        <p14:creationId xmlns:p14="http://schemas.microsoft.com/office/powerpoint/2010/main" val="17817539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9BD21-98E4-DBFB-963D-3DABD688A3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12EC8A-69B1-C20D-8146-CC90F771CA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333EB0-7698-0A42-F2FF-B4DA0EFF95A8}"/>
              </a:ext>
            </a:extLst>
          </p:cNvPr>
          <p:cNvSpPr>
            <a:spLocks noGrp="1"/>
          </p:cNvSpPr>
          <p:nvPr>
            <p:ph type="body" idx="1"/>
          </p:nvPr>
        </p:nvSpPr>
        <p:spPr/>
        <p:txBody>
          <a:bodyPr/>
          <a:lstStyle/>
          <a:p>
            <a:r>
              <a:rPr lang="vi-VN"/>
              <a:t>Kiến trúc hệ thống bao gồm việc phân chia các thành phần như frontend, backend và cơ sở dữ liệu. Điều này giúp tổ chức mã nguồn một cách hiệu quả và dễ dàng bảo trì trong tương lai.</a:t>
            </a:r>
          </a:p>
        </p:txBody>
      </p:sp>
      <p:sp>
        <p:nvSpPr>
          <p:cNvPr id="4" name="Slide Number Placeholder 3">
            <a:extLst>
              <a:ext uri="{FF2B5EF4-FFF2-40B4-BE49-F238E27FC236}">
                <a16:creationId xmlns:a16="http://schemas.microsoft.com/office/drawing/2014/main" id="{9906649C-ADF9-4117-7AB8-B8D2086BDEEB}"/>
              </a:ext>
            </a:extLst>
          </p:cNvPr>
          <p:cNvSpPr>
            <a:spLocks noGrp="1"/>
          </p:cNvSpPr>
          <p:nvPr>
            <p:ph type="sldNum" sz="quarter" idx="5"/>
          </p:nvPr>
        </p:nvSpPr>
        <p:spPr/>
        <p:txBody>
          <a:bodyPr/>
          <a:lstStyle/>
          <a:p>
            <a:fld id="{1D328C9F-A4FB-4CAA-B263-50044405D0B6}" type="slidenum">
              <a:rPr lang="vi-VN" smtClean="0"/>
              <a:t>31</a:t>
            </a:fld>
            <a:endParaRPr lang="vi-VN"/>
          </a:p>
        </p:txBody>
      </p:sp>
    </p:spTree>
    <p:extLst>
      <p:ext uri="{BB962C8B-B14F-4D97-AF65-F5344CB8AC3E}">
        <p14:creationId xmlns:p14="http://schemas.microsoft.com/office/powerpoint/2010/main" val="32456308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3FC0F0-E74B-6FF5-344E-29770813E3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16CA38-F2E1-F797-EA7D-664185BBDF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E2CEC4-7767-FC66-D59F-B1CFB02A0E39}"/>
              </a:ext>
            </a:extLst>
          </p:cNvPr>
          <p:cNvSpPr>
            <a:spLocks noGrp="1"/>
          </p:cNvSpPr>
          <p:nvPr>
            <p:ph type="body" idx="1"/>
          </p:nvPr>
        </p:nvSpPr>
        <p:spPr/>
        <p:txBody>
          <a:bodyPr/>
          <a:lstStyle/>
          <a:p>
            <a:r>
              <a:rPr lang="vi-VN"/>
              <a:t>Kiến trúc hệ thống bao gồm việc phân chia các thành phần như frontend, backend và cơ sở dữ liệu. Điều này giúp tổ chức mã nguồn một cách hiệu quả và dễ dàng bảo trì trong tương lai.</a:t>
            </a:r>
          </a:p>
        </p:txBody>
      </p:sp>
      <p:sp>
        <p:nvSpPr>
          <p:cNvPr id="4" name="Slide Number Placeholder 3">
            <a:extLst>
              <a:ext uri="{FF2B5EF4-FFF2-40B4-BE49-F238E27FC236}">
                <a16:creationId xmlns:a16="http://schemas.microsoft.com/office/drawing/2014/main" id="{C3FE2188-4B7F-7CFC-C106-9250090C2141}"/>
              </a:ext>
            </a:extLst>
          </p:cNvPr>
          <p:cNvSpPr>
            <a:spLocks noGrp="1"/>
          </p:cNvSpPr>
          <p:nvPr>
            <p:ph type="sldNum" sz="quarter" idx="5"/>
          </p:nvPr>
        </p:nvSpPr>
        <p:spPr/>
        <p:txBody>
          <a:bodyPr/>
          <a:lstStyle/>
          <a:p>
            <a:fld id="{1D328C9F-A4FB-4CAA-B263-50044405D0B6}" type="slidenum">
              <a:rPr lang="vi-VN" smtClean="0"/>
              <a:t>32</a:t>
            </a:fld>
            <a:endParaRPr lang="vi-VN"/>
          </a:p>
        </p:txBody>
      </p:sp>
    </p:spTree>
    <p:extLst>
      <p:ext uri="{BB962C8B-B14F-4D97-AF65-F5344CB8AC3E}">
        <p14:creationId xmlns:p14="http://schemas.microsoft.com/office/powerpoint/2010/main" val="15218921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Triển khai hệ thống trên nền tảng đám mây sẽ giúp tăng cường khả năng mở rộng và tính linh hoạt của website, đồng thời giảm thiểu chi phí đầu tư ban đầu.</a:t>
            </a:r>
          </a:p>
        </p:txBody>
      </p:sp>
      <p:sp>
        <p:nvSpPr>
          <p:cNvPr id="4" name="Slide Number Placeholder 3"/>
          <p:cNvSpPr>
            <a:spLocks noGrp="1"/>
          </p:cNvSpPr>
          <p:nvPr>
            <p:ph type="sldNum" sz="quarter" idx="5"/>
          </p:nvPr>
        </p:nvSpPr>
        <p:spPr/>
        <p:txBody>
          <a:bodyPr/>
          <a:lstStyle/>
          <a:p>
            <a:fld id="{1D328C9F-A4FB-4CAA-B263-50044405D0B6}" type="slidenum">
              <a:rPr lang="vi-VN" smtClean="0"/>
              <a:t>33</a:t>
            </a:fld>
            <a:endParaRPr lang="vi-VN"/>
          </a:p>
        </p:txBody>
      </p:sp>
    </p:spTree>
    <p:extLst>
      <p:ext uri="{BB962C8B-B14F-4D97-AF65-F5344CB8AC3E}">
        <p14:creationId xmlns:p14="http://schemas.microsoft.com/office/powerpoint/2010/main" val="24344640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Nền tảng đám mây cung cấp nhiều lợi ích bao gồm khả năng mở rộng dễ dàng, chi phí tiết kiệm và tính linh hoạt khi triển khai và bảo trì hệ thống.</a:t>
            </a:r>
          </a:p>
        </p:txBody>
      </p:sp>
      <p:sp>
        <p:nvSpPr>
          <p:cNvPr id="4" name="Slide Number Placeholder 3"/>
          <p:cNvSpPr>
            <a:spLocks noGrp="1"/>
          </p:cNvSpPr>
          <p:nvPr>
            <p:ph type="sldNum" sz="quarter" idx="5"/>
          </p:nvPr>
        </p:nvSpPr>
        <p:spPr/>
        <p:txBody>
          <a:bodyPr/>
          <a:lstStyle/>
          <a:p>
            <a:fld id="{1D328C9F-A4FB-4CAA-B263-50044405D0B6}" type="slidenum">
              <a:rPr lang="vi-VN" smtClean="0"/>
              <a:t>34</a:t>
            </a:fld>
            <a:endParaRPr lang="vi-VN"/>
          </a:p>
        </p:txBody>
      </p:sp>
    </p:spTree>
    <p:extLst>
      <p:ext uri="{BB962C8B-B14F-4D97-AF65-F5344CB8AC3E}">
        <p14:creationId xmlns:p14="http://schemas.microsoft.com/office/powerpoint/2010/main" val="36344225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FC095-804B-72B0-6228-32A880397F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FEE145-12D1-F056-8B44-2C9954757B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9EC59D-F033-9F93-77C3-413ED221C3C2}"/>
              </a:ext>
            </a:extLst>
          </p:cNvPr>
          <p:cNvSpPr>
            <a:spLocks noGrp="1"/>
          </p:cNvSpPr>
          <p:nvPr>
            <p:ph type="body" idx="1"/>
          </p:nvPr>
        </p:nvSpPr>
        <p:spPr/>
        <p:txBody>
          <a:bodyPr/>
          <a:lstStyle/>
          <a:p>
            <a:r>
              <a:rPr lang="vi-VN"/>
              <a:t>Nền tảng đám mây cung cấp nhiều lợi ích bao gồm khả năng mở rộng dễ dàng, chi phí tiết kiệm và tính linh hoạt khi triển khai và bảo trì hệ thống.</a:t>
            </a:r>
          </a:p>
        </p:txBody>
      </p:sp>
      <p:sp>
        <p:nvSpPr>
          <p:cNvPr id="4" name="Slide Number Placeholder 3">
            <a:extLst>
              <a:ext uri="{FF2B5EF4-FFF2-40B4-BE49-F238E27FC236}">
                <a16:creationId xmlns:a16="http://schemas.microsoft.com/office/drawing/2014/main" id="{7F34028D-E0E6-DF5D-8158-BFABDE79C681}"/>
              </a:ext>
            </a:extLst>
          </p:cNvPr>
          <p:cNvSpPr>
            <a:spLocks noGrp="1"/>
          </p:cNvSpPr>
          <p:nvPr>
            <p:ph type="sldNum" sz="quarter" idx="5"/>
          </p:nvPr>
        </p:nvSpPr>
        <p:spPr/>
        <p:txBody>
          <a:bodyPr/>
          <a:lstStyle/>
          <a:p>
            <a:fld id="{1D328C9F-A4FB-4CAA-B263-50044405D0B6}" type="slidenum">
              <a:rPr lang="vi-VN" smtClean="0"/>
              <a:t>35</a:t>
            </a:fld>
            <a:endParaRPr lang="vi-VN"/>
          </a:p>
        </p:txBody>
      </p:sp>
    </p:spTree>
    <p:extLst>
      <p:ext uri="{BB962C8B-B14F-4D97-AF65-F5344CB8AC3E}">
        <p14:creationId xmlns:p14="http://schemas.microsoft.com/office/powerpoint/2010/main" val="15317787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BAAEB-C3B8-3BA7-EF9D-59CB54A541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BF56E7-F406-C8E6-14BB-8DF10459F5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A49326-F066-84AD-1886-5BC13996A5B1}"/>
              </a:ext>
            </a:extLst>
          </p:cNvPr>
          <p:cNvSpPr>
            <a:spLocks noGrp="1"/>
          </p:cNvSpPr>
          <p:nvPr>
            <p:ph type="body" idx="1"/>
          </p:nvPr>
        </p:nvSpPr>
        <p:spPr/>
        <p:txBody>
          <a:bodyPr/>
          <a:lstStyle/>
          <a:p>
            <a:r>
              <a:rPr lang="vi-VN"/>
              <a:t>Nền tảng đám mây cung cấp nhiều lợi ích bao gồm khả năng mở rộng dễ dàng, chi phí tiết kiệm và tính linh hoạt khi triển khai và bảo trì hệ thống.</a:t>
            </a:r>
          </a:p>
        </p:txBody>
      </p:sp>
      <p:sp>
        <p:nvSpPr>
          <p:cNvPr id="4" name="Slide Number Placeholder 3">
            <a:extLst>
              <a:ext uri="{FF2B5EF4-FFF2-40B4-BE49-F238E27FC236}">
                <a16:creationId xmlns:a16="http://schemas.microsoft.com/office/drawing/2014/main" id="{6FEC7AD0-9448-453A-43CC-CA410A646247}"/>
              </a:ext>
            </a:extLst>
          </p:cNvPr>
          <p:cNvSpPr>
            <a:spLocks noGrp="1"/>
          </p:cNvSpPr>
          <p:nvPr>
            <p:ph type="sldNum" sz="quarter" idx="5"/>
          </p:nvPr>
        </p:nvSpPr>
        <p:spPr/>
        <p:txBody>
          <a:bodyPr/>
          <a:lstStyle/>
          <a:p>
            <a:fld id="{1D328C9F-A4FB-4CAA-B263-50044405D0B6}" type="slidenum">
              <a:rPr lang="vi-VN" smtClean="0"/>
              <a:t>36</a:t>
            </a:fld>
            <a:endParaRPr lang="vi-VN"/>
          </a:p>
        </p:txBody>
      </p:sp>
    </p:spTree>
    <p:extLst>
      <p:ext uri="{BB962C8B-B14F-4D97-AF65-F5344CB8AC3E}">
        <p14:creationId xmlns:p14="http://schemas.microsoft.com/office/powerpoint/2010/main" val="20868138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F266A-8B46-FA53-C50B-E3B3306178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9A50FD-8D38-E7C5-D1DD-DAAD3AA05E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E3507E-C324-E33C-DDAA-89AEA6B69A6E}"/>
              </a:ext>
            </a:extLst>
          </p:cNvPr>
          <p:cNvSpPr>
            <a:spLocks noGrp="1"/>
          </p:cNvSpPr>
          <p:nvPr>
            <p:ph type="body" idx="1"/>
          </p:nvPr>
        </p:nvSpPr>
        <p:spPr/>
        <p:txBody>
          <a:bodyPr/>
          <a:lstStyle/>
          <a:p>
            <a:r>
              <a:rPr lang="vi-VN"/>
              <a:t>Nền tảng đám mây cung cấp nhiều lợi ích bao gồm khả năng mở rộng dễ dàng, chi phí tiết kiệm và tính linh hoạt khi triển khai và bảo trì hệ thống.</a:t>
            </a:r>
          </a:p>
        </p:txBody>
      </p:sp>
      <p:sp>
        <p:nvSpPr>
          <p:cNvPr id="4" name="Slide Number Placeholder 3">
            <a:extLst>
              <a:ext uri="{FF2B5EF4-FFF2-40B4-BE49-F238E27FC236}">
                <a16:creationId xmlns:a16="http://schemas.microsoft.com/office/drawing/2014/main" id="{141BF918-6F15-CD0B-7999-7DD7A650F328}"/>
              </a:ext>
            </a:extLst>
          </p:cNvPr>
          <p:cNvSpPr>
            <a:spLocks noGrp="1"/>
          </p:cNvSpPr>
          <p:nvPr>
            <p:ph type="sldNum" sz="quarter" idx="5"/>
          </p:nvPr>
        </p:nvSpPr>
        <p:spPr/>
        <p:txBody>
          <a:bodyPr/>
          <a:lstStyle/>
          <a:p>
            <a:fld id="{1D328C9F-A4FB-4CAA-B263-50044405D0B6}" type="slidenum">
              <a:rPr lang="vi-VN" smtClean="0"/>
              <a:t>37</a:t>
            </a:fld>
            <a:endParaRPr lang="vi-VN"/>
          </a:p>
        </p:txBody>
      </p:sp>
    </p:spTree>
    <p:extLst>
      <p:ext uri="{BB962C8B-B14F-4D97-AF65-F5344CB8AC3E}">
        <p14:creationId xmlns:p14="http://schemas.microsoft.com/office/powerpoint/2010/main" val="40812858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3FEDFD-346B-BE46-4B9F-E37764D11D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485474-CF81-A689-64BD-E68AFF6E42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EF7CB5-4BA5-9C87-57E5-F532295C513A}"/>
              </a:ext>
            </a:extLst>
          </p:cNvPr>
          <p:cNvSpPr>
            <a:spLocks noGrp="1"/>
          </p:cNvSpPr>
          <p:nvPr>
            <p:ph type="body" idx="1"/>
          </p:nvPr>
        </p:nvSpPr>
        <p:spPr/>
        <p:txBody>
          <a:bodyPr/>
          <a:lstStyle/>
          <a:p>
            <a:r>
              <a:rPr lang="vi-VN"/>
              <a:t>Nền tảng đám mây cung cấp nhiều lợi ích bao gồm khả năng mở rộng dễ dàng, chi phí tiết kiệm và tính linh hoạt khi triển khai và bảo trì hệ thống.</a:t>
            </a:r>
          </a:p>
        </p:txBody>
      </p:sp>
      <p:sp>
        <p:nvSpPr>
          <p:cNvPr id="4" name="Slide Number Placeholder 3">
            <a:extLst>
              <a:ext uri="{FF2B5EF4-FFF2-40B4-BE49-F238E27FC236}">
                <a16:creationId xmlns:a16="http://schemas.microsoft.com/office/drawing/2014/main" id="{34449308-8AF8-223B-CFAE-4FDB02ED622E}"/>
              </a:ext>
            </a:extLst>
          </p:cNvPr>
          <p:cNvSpPr>
            <a:spLocks noGrp="1"/>
          </p:cNvSpPr>
          <p:nvPr>
            <p:ph type="sldNum" sz="quarter" idx="5"/>
          </p:nvPr>
        </p:nvSpPr>
        <p:spPr/>
        <p:txBody>
          <a:bodyPr/>
          <a:lstStyle/>
          <a:p>
            <a:fld id="{1D328C9F-A4FB-4CAA-B263-50044405D0B6}" type="slidenum">
              <a:rPr lang="vi-VN" smtClean="0"/>
              <a:t>38</a:t>
            </a:fld>
            <a:endParaRPr lang="vi-VN"/>
          </a:p>
        </p:txBody>
      </p:sp>
    </p:spTree>
    <p:extLst>
      <p:ext uri="{BB962C8B-B14F-4D97-AF65-F5344CB8AC3E}">
        <p14:creationId xmlns:p14="http://schemas.microsoft.com/office/powerpoint/2010/main" val="12787067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57DDFA-FD34-D6BA-6804-90D4F11052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09A957-58F0-2F48-59A2-1E122CE064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772108-BBCB-666A-99BF-8A5166F930D0}"/>
              </a:ext>
            </a:extLst>
          </p:cNvPr>
          <p:cNvSpPr>
            <a:spLocks noGrp="1"/>
          </p:cNvSpPr>
          <p:nvPr>
            <p:ph type="body" idx="1"/>
          </p:nvPr>
        </p:nvSpPr>
        <p:spPr/>
        <p:txBody>
          <a:bodyPr/>
          <a:lstStyle/>
          <a:p>
            <a:r>
              <a:rPr lang="vi-VN"/>
              <a:t>Nền tảng đám mây cung cấp nhiều lợi ích bao gồm khả năng mở rộng dễ dàng, chi phí tiết kiệm và tính linh hoạt khi triển khai và bảo trì hệ thống.</a:t>
            </a:r>
          </a:p>
        </p:txBody>
      </p:sp>
      <p:sp>
        <p:nvSpPr>
          <p:cNvPr id="4" name="Slide Number Placeholder 3">
            <a:extLst>
              <a:ext uri="{FF2B5EF4-FFF2-40B4-BE49-F238E27FC236}">
                <a16:creationId xmlns:a16="http://schemas.microsoft.com/office/drawing/2014/main" id="{66B1FA66-D2B2-BB3E-A3B8-8FCFB21DC698}"/>
              </a:ext>
            </a:extLst>
          </p:cNvPr>
          <p:cNvSpPr>
            <a:spLocks noGrp="1"/>
          </p:cNvSpPr>
          <p:nvPr>
            <p:ph type="sldNum" sz="quarter" idx="5"/>
          </p:nvPr>
        </p:nvSpPr>
        <p:spPr/>
        <p:txBody>
          <a:bodyPr/>
          <a:lstStyle/>
          <a:p>
            <a:fld id="{1D328C9F-A4FB-4CAA-B263-50044405D0B6}" type="slidenum">
              <a:rPr lang="vi-VN" smtClean="0"/>
              <a:t>39</a:t>
            </a:fld>
            <a:endParaRPr lang="vi-VN"/>
          </a:p>
        </p:txBody>
      </p:sp>
    </p:spTree>
    <p:extLst>
      <p:ext uri="{BB962C8B-B14F-4D97-AF65-F5344CB8AC3E}">
        <p14:creationId xmlns:p14="http://schemas.microsoft.com/office/powerpoint/2010/main" val="26572077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Quy trình triển khai trên nền tảng đám mây sẽ bao gồm các bước như thiết lập môi trường, triển khai mã nguồn và tối ưu cấu hình hệ thống để đảm bảo hiệu suất tốt nhất.</a:t>
            </a:r>
          </a:p>
        </p:txBody>
      </p:sp>
      <p:sp>
        <p:nvSpPr>
          <p:cNvPr id="4" name="Slide Number Placeholder 3"/>
          <p:cNvSpPr>
            <a:spLocks noGrp="1"/>
          </p:cNvSpPr>
          <p:nvPr>
            <p:ph type="sldNum" sz="quarter" idx="5"/>
          </p:nvPr>
        </p:nvSpPr>
        <p:spPr/>
        <p:txBody>
          <a:bodyPr/>
          <a:lstStyle/>
          <a:p>
            <a:fld id="{1D328C9F-A4FB-4CAA-B263-50044405D0B6}" type="slidenum">
              <a:rPr lang="vi-VN" smtClean="0"/>
              <a:t>40</a:t>
            </a:fld>
            <a:endParaRPr lang="vi-VN"/>
          </a:p>
        </p:txBody>
      </p:sp>
    </p:spTree>
    <p:extLst>
      <p:ext uri="{BB962C8B-B14F-4D97-AF65-F5344CB8AC3E}">
        <p14:creationId xmlns:p14="http://schemas.microsoft.com/office/powerpoint/2010/main" val="896607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61D0D-402D-1236-6C36-73DB6B32FF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56E17B-DFDF-0E20-D26C-D124C41503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3C82DA-1562-9DEE-E57F-968B2F56E315}"/>
              </a:ext>
            </a:extLst>
          </p:cNvPr>
          <p:cNvSpPr>
            <a:spLocks noGrp="1"/>
          </p:cNvSpPr>
          <p:nvPr>
            <p:ph type="body" idx="1"/>
          </p:nvPr>
        </p:nvSpPr>
        <p:spPr/>
        <p:txBody>
          <a:bodyPr/>
          <a:lstStyle/>
          <a:p>
            <a:r>
              <a:rPr lang="vi-VN"/>
              <a:t>Mục tiêu chính của dự án là xây dựng một nền tảng trực tuyến cho phép quản lý chính sách bán hàng và quyền lợi khách hàng một cách hiệu quả. Điều này bao gồm việc tự động hóa quy trình bán hàng và nâng cao trải nghiệm khách hàng qua việc cung cấp thông tin chính xác và kịp thời.</a:t>
            </a:r>
          </a:p>
        </p:txBody>
      </p:sp>
      <p:sp>
        <p:nvSpPr>
          <p:cNvPr id="4" name="Slide Number Placeholder 3">
            <a:extLst>
              <a:ext uri="{FF2B5EF4-FFF2-40B4-BE49-F238E27FC236}">
                <a16:creationId xmlns:a16="http://schemas.microsoft.com/office/drawing/2014/main" id="{306C0F3D-C8E2-0069-8E46-7D1339EEDE83}"/>
              </a:ext>
            </a:extLst>
          </p:cNvPr>
          <p:cNvSpPr>
            <a:spLocks noGrp="1"/>
          </p:cNvSpPr>
          <p:nvPr>
            <p:ph type="sldNum" sz="quarter" idx="5"/>
          </p:nvPr>
        </p:nvSpPr>
        <p:spPr/>
        <p:txBody>
          <a:bodyPr/>
          <a:lstStyle/>
          <a:p>
            <a:fld id="{1D328C9F-A4FB-4CAA-B263-50044405D0B6}" type="slidenum">
              <a:rPr lang="vi-VN" smtClean="0"/>
              <a:t>5</a:t>
            </a:fld>
            <a:endParaRPr lang="vi-VN"/>
          </a:p>
        </p:txBody>
      </p:sp>
    </p:spTree>
    <p:extLst>
      <p:ext uri="{BB962C8B-B14F-4D97-AF65-F5344CB8AC3E}">
        <p14:creationId xmlns:p14="http://schemas.microsoft.com/office/powerpoint/2010/main" val="22145875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Chúng ta sẽ cùng nhau khám phá giao diện người dùng của website, từ đó hiểu rõ hơn về cách người dùng sẽ tương tác với các chức năng của hệ thống.</a:t>
            </a:r>
          </a:p>
        </p:txBody>
      </p:sp>
      <p:sp>
        <p:nvSpPr>
          <p:cNvPr id="4" name="Slide Number Placeholder 3"/>
          <p:cNvSpPr>
            <a:spLocks noGrp="1"/>
          </p:cNvSpPr>
          <p:nvPr>
            <p:ph type="sldNum" sz="quarter" idx="5"/>
          </p:nvPr>
        </p:nvSpPr>
        <p:spPr/>
        <p:txBody>
          <a:bodyPr/>
          <a:lstStyle/>
          <a:p>
            <a:fld id="{1D328C9F-A4FB-4CAA-B263-50044405D0B6}" type="slidenum">
              <a:rPr lang="vi-VN" smtClean="0"/>
              <a:t>41</a:t>
            </a:fld>
            <a:endParaRPr lang="vi-VN"/>
          </a:p>
        </p:txBody>
      </p:sp>
    </p:spTree>
    <p:extLst>
      <p:ext uri="{BB962C8B-B14F-4D97-AF65-F5344CB8AC3E}">
        <p14:creationId xmlns:p14="http://schemas.microsoft.com/office/powerpoint/2010/main" val="34908466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Giao diện người dùng chính sẽ bao gồm các trang như trang chủ, trang sản phẩm, và trang quản lý đơn hàng. Thiết kế giao diện cần đảm bảo tính thân thiện và dễ sử dụng cho tất cả người dùng.</a:t>
            </a:r>
          </a:p>
        </p:txBody>
      </p:sp>
      <p:sp>
        <p:nvSpPr>
          <p:cNvPr id="4" name="Slide Number Placeholder 3"/>
          <p:cNvSpPr>
            <a:spLocks noGrp="1"/>
          </p:cNvSpPr>
          <p:nvPr>
            <p:ph type="sldNum" sz="quarter" idx="5"/>
          </p:nvPr>
        </p:nvSpPr>
        <p:spPr/>
        <p:txBody>
          <a:bodyPr/>
          <a:lstStyle/>
          <a:p>
            <a:fld id="{1D328C9F-A4FB-4CAA-B263-50044405D0B6}" type="slidenum">
              <a:rPr lang="vi-VN" smtClean="0"/>
              <a:t>42</a:t>
            </a:fld>
            <a:endParaRPr lang="vi-VN"/>
          </a:p>
        </p:txBody>
      </p:sp>
    </p:spTree>
    <p:extLst>
      <p:ext uri="{BB962C8B-B14F-4D97-AF65-F5344CB8AC3E}">
        <p14:creationId xmlns:p14="http://schemas.microsoft.com/office/powerpoint/2010/main" val="14064513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FF11F-E4CD-E9D2-AECE-6C3CC57D4D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73A7CB-6C23-9ED2-9348-82E7C0F023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1E4799-DE53-0BF2-9E9A-B8D62A379EE8}"/>
              </a:ext>
            </a:extLst>
          </p:cNvPr>
          <p:cNvSpPr>
            <a:spLocks noGrp="1"/>
          </p:cNvSpPr>
          <p:nvPr>
            <p:ph type="body" idx="1"/>
          </p:nvPr>
        </p:nvSpPr>
        <p:spPr/>
        <p:txBody>
          <a:bodyPr/>
          <a:lstStyle/>
          <a:p>
            <a:r>
              <a:rPr lang="vi-VN"/>
              <a:t>Các chức năng giao diện sẽ bao gồm các tính năng như tìm kiếm sản phẩm, quản lý tài khoản, và theo dõi đơn hàng. Mỗi chức năng đều cần được thiết kế với trải nghiệm người dùng tối ưu.</a:t>
            </a:r>
          </a:p>
        </p:txBody>
      </p:sp>
      <p:sp>
        <p:nvSpPr>
          <p:cNvPr id="4" name="Slide Number Placeholder 3">
            <a:extLst>
              <a:ext uri="{FF2B5EF4-FFF2-40B4-BE49-F238E27FC236}">
                <a16:creationId xmlns:a16="http://schemas.microsoft.com/office/drawing/2014/main" id="{805F84C8-C094-3155-8E52-F831A130502C}"/>
              </a:ext>
            </a:extLst>
          </p:cNvPr>
          <p:cNvSpPr>
            <a:spLocks noGrp="1"/>
          </p:cNvSpPr>
          <p:nvPr>
            <p:ph type="sldNum" sz="quarter" idx="5"/>
          </p:nvPr>
        </p:nvSpPr>
        <p:spPr/>
        <p:txBody>
          <a:bodyPr/>
          <a:lstStyle/>
          <a:p>
            <a:fld id="{1D328C9F-A4FB-4CAA-B263-50044405D0B6}" type="slidenum">
              <a:rPr lang="vi-VN" smtClean="0"/>
              <a:t>43</a:t>
            </a:fld>
            <a:endParaRPr lang="vi-VN"/>
          </a:p>
        </p:txBody>
      </p:sp>
    </p:spTree>
    <p:extLst>
      <p:ext uri="{BB962C8B-B14F-4D97-AF65-F5344CB8AC3E}">
        <p14:creationId xmlns:p14="http://schemas.microsoft.com/office/powerpoint/2010/main" val="36841050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Cuối cùng, chúng ta sẽ thảo luận về những khó khăn mà dự án có thể gặp phải và định hướng phát triển trong tương lai, điều này sẽ giúp tạo ra một kế hoạch chiến lược rõ ràng.</a:t>
            </a:r>
          </a:p>
        </p:txBody>
      </p:sp>
      <p:sp>
        <p:nvSpPr>
          <p:cNvPr id="4" name="Slide Number Placeholder 3"/>
          <p:cNvSpPr>
            <a:spLocks noGrp="1"/>
          </p:cNvSpPr>
          <p:nvPr>
            <p:ph type="sldNum" sz="quarter" idx="5"/>
          </p:nvPr>
        </p:nvSpPr>
        <p:spPr/>
        <p:txBody>
          <a:bodyPr/>
          <a:lstStyle/>
          <a:p>
            <a:fld id="{1D328C9F-A4FB-4CAA-B263-50044405D0B6}" type="slidenum">
              <a:rPr lang="vi-VN" smtClean="0"/>
              <a:t>44</a:t>
            </a:fld>
            <a:endParaRPr lang="vi-VN"/>
          </a:p>
        </p:txBody>
      </p:sp>
    </p:spTree>
    <p:extLst>
      <p:ext uri="{BB962C8B-B14F-4D97-AF65-F5344CB8AC3E}">
        <p14:creationId xmlns:p14="http://schemas.microsoft.com/office/powerpoint/2010/main" val="29727497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Trong quá trình phát triển, chúng ta có thể gặp những khó khăn như việc tích hợp công nghệ mới, đảm bảo bảo mật thông tin và tối ưu hóa trải nghiệm người dùng. Những khó khăn này cần được dự đoán và xử lý một cách hiệu quả.</a:t>
            </a:r>
          </a:p>
        </p:txBody>
      </p:sp>
      <p:sp>
        <p:nvSpPr>
          <p:cNvPr id="4" name="Slide Number Placeholder 3"/>
          <p:cNvSpPr>
            <a:spLocks noGrp="1"/>
          </p:cNvSpPr>
          <p:nvPr>
            <p:ph type="sldNum" sz="quarter" idx="5"/>
          </p:nvPr>
        </p:nvSpPr>
        <p:spPr/>
        <p:txBody>
          <a:bodyPr/>
          <a:lstStyle/>
          <a:p>
            <a:fld id="{1D328C9F-A4FB-4CAA-B263-50044405D0B6}" type="slidenum">
              <a:rPr lang="vi-VN" smtClean="0"/>
              <a:t>45</a:t>
            </a:fld>
            <a:endParaRPr lang="vi-VN"/>
          </a:p>
        </p:txBody>
      </p:sp>
    </p:spTree>
    <p:extLst>
      <p:ext uri="{BB962C8B-B14F-4D97-AF65-F5344CB8AC3E}">
        <p14:creationId xmlns:p14="http://schemas.microsoft.com/office/powerpoint/2010/main" val="42934268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15C22E-F1AE-FE65-FC76-B6D3795C3E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5ED613-8F3B-C66A-9233-8A991F9F3E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26B39B-036E-2AF7-94D7-011AFAE3AEFC}"/>
              </a:ext>
            </a:extLst>
          </p:cNvPr>
          <p:cNvSpPr>
            <a:spLocks noGrp="1"/>
          </p:cNvSpPr>
          <p:nvPr>
            <p:ph type="body" idx="1"/>
          </p:nvPr>
        </p:nvSpPr>
        <p:spPr/>
        <p:txBody>
          <a:bodyPr/>
          <a:lstStyle/>
          <a:p>
            <a:r>
              <a:rPr lang="vi-VN"/>
              <a:t>Trong quá trình phát triển, chúng ta có thể gặp những khó khăn như việc tích hợp công nghệ mới, đảm bảo bảo mật thông tin và tối ưu hóa trải nghiệm người dùng. Những khó khăn này cần được dự đoán và xử lý một cách hiệu quả.</a:t>
            </a:r>
          </a:p>
        </p:txBody>
      </p:sp>
      <p:sp>
        <p:nvSpPr>
          <p:cNvPr id="4" name="Slide Number Placeholder 3">
            <a:extLst>
              <a:ext uri="{FF2B5EF4-FFF2-40B4-BE49-F238E27FC236}">
                <a16:creationId xmlns:a16="http://schemas.microsoft.com/office/drawing/2014/main" id="{24754D68-8B94-EC35-A55A-7A86F0BCDBF7}"/>
              </a:ext>
            </a:extLst>
          </p:cNvPr>
          <p:cNvSpPr>
            <a:spLocks noGrp="1"/>
          </p:cNvSpPr>
          <p:nvPr>
            <p:ph type="sldNum" sz="quarter" idx="5"/>
          </p:nvPr>
        </p:nvSpPr>
        <p:spPr/>
        <p:txBody>
          <a:bodyPr/>
          <a:lstStyle/>
          <a:p>
            <a:fld id="{1D328C9F-A4FB-4CAA-B263-50044405D0B6}" type="slidenum">
              <a:rPr lang="vi-VN" smtClean="0"/>
              <a:t>46</a:t>
            </a:fld>
            <a:endParaRPr lang="vi-VN"/>
          </a:p>
        </p:txBody>
      </p:sp>
    </p:spTree>
    <p:extLst>
      <p:ext uri="{BB962C8B-B14F-4D97-AF65-F5344CB8AC3E}">
        <p14:creationId xmlns:p14="http://schemas.microsoft.com/office/powerpoint/2010/main" val="36336312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B06DDD-48C1-8885-F610-2A447A2592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A60A17-A3C6-3F6B-4E8C-8A403F5FB1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0A4C39-4603-6D47-F5C5-FC11EA246C00}"/>
              </a:ext>
            </a:extLst>
          </p:cNvPr>
          <p:cNvSpPr>
            <a:spLocks noGrp="1"/>
          </p:cNvSpPr>
          <p:nvPr>
            <p:ph type="body" idx="1"/>
          </p:nvPr>
        </p:nvSpPr>
        <p:spPr/>
        <p:txBody>
          <a:bodyPr/>
          <a:lstStyle/>
          <a:p>
            <a:r>
              <a:rPr lang="vi-VN"/>
              <a:t>Trong quá trình phát triển, chúng ta có thể gặp những khó khăn như việc tích hợp công nghệ mới, đảm bảo bảo mật thông tin và tối ưu hóa trải nghiệm người dùng. Những khó khăn này cần được dự đoán và xử lý một cách hiệu quả.</a:t>
            </a:r>
          </a:p>
        </p:txBody>
      </p:sp>
      <p:sp>
        <p:nvSpPr>
          <p:cNvPr id="4" name="Slide Number Placeholder 3">
            <a:extLst>
              <a:ext uri="{FF2B5EF4-FFF2-40B4-BE49-F238E27FC236}">
                <a16:creationId xmlns:a16="http://schemas.microsoft.com/office/drawing/2014/main" id="{12D5865B-5213-534B-FDD4-5E6F1E3B1175}"/>
              </a:ext>
            </a:extLst>
          </p:cNvPr>
          <p:cNvSpPr>
            <a:spLocks noGrp="1"/>
          </p:cNvSpPr>
          <p:nvPr>
            <p:ph type="sldNum" sz="quarter" idx="5"/>
          </p:nvPr>
        </p:nvSpPr>
        <p:spPr/>
        <p:txBody>
          <a:bodyPr/>
          <a:lstStyle/>
          <a:p>
            <a:fld id="{1D328C9F-A4FB-4CAA-B263-50044405D0B6}" type="slidenum">
              <a:rPr lang="vi-VN" smtClean="0"/>
              <a:t>47</a:t>
            </a:fld>
            <a:endParaRPr lang="vi-VN"/>
          </a:p>
        </p:txBody>
      </p:sp>
    </p:spTree>
    <p:extLst>
      <p:ext uri="{BB962C8B-B14F-4D97-AF65-F5344CB8AC3E}">
        <p14:creationId xmlns:p14="http://schemas.microsoft.com/office/powerpoint/2010/main" val="9327645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B905A-36E8-6DFE-21AF-D58F234579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BBC751-3778-67B4-4D95-5D1D209AA1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750D20-BAEE-F848-3F86-AC15302056EF}"/>
              </a:ext>
            </a:extLst>
          </p:cNvPr>
          <p:cNvSpPr>
            <a:spLocks noGrp="1"/>
          </p:cNvSpPr>
          <p:nvPr>
            <p:ph type="body" idx="1"/>
          </p:nvPr>
        </p:nvSpPr>
        <p:spPr/>
        <p:txBody>
          <a:bodyPr/>
          <a:lstStyle/>
          <a:p>
            <a:r>
              <a:rPr lang="vi-VN"/>
              <a:t>Trong quá trình phát triển, chúng ta có thể gặp những khó khăn như việc tích hợp công nghệ mới, đảm bảo bảo mật thông tin và tối ưu hóa trải nghiệm người dùng. Những khó khăn này cần được dự đoán và xử lý một cách hiệu quả.</a:t>
            </a:r>
          </a:p>
        </p:txBody>
      </p:sp>
      <p:sp>
        <p:nvSpPr>
          <p:cNvPr id="4" name="Slide Number Placeholder 3">
            <a:extLst>
              <a:ext uri="{FF2B5EF4-FFF2-40B4-BE49-F238E27FC236}">
                <a16:creationId xmlns:a16="http://schemas.microsoft.com/office/drawing/2014/main" id="{7265A304-AB0E-A17C-5165-BB865C8F04E4}"/>
              </a:ext>
            </a:extLst>
          </p:cNvPr>
          <p:cNvSpPr>
            <a:spLocks noGrp="1"/>
          </p:cNvSpPr>
          <p:nvPr>
            <p:ph type="sldNum" sz="quarter" idx="5"/>
          </p:nvPr>
        </p:nvSpPr>
        <p:spPr/>
        <p:txBody>
          <a:bodyPr/>
          <a:lstStyle/>
          <a:p>
            <a:fld id="{1D328C9F-A4FB-4CAA-B263-50044405D0B6}" type="slidenum">
              <a:rPr lang="vi-VN" smtClean="0"/>
              <a:t>48</a:t>
            </a:fld>
            <a:endParaRPr lang="vi-VN"/>
          </a:p>
        </p:txBody>
      </p:sp>
    </p:spTree>
    <p:extLst>
      <p:ext uri="{BB962C8B-B14F-4D97-AF65-F5344CB8AC3E}">
        <p14:creationId xmlns:p14="http://schemas.microsoft.com/office/powerpoint/2010/main" val="19501419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C442C-3AB3-577A-FC57-654B86E882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93B480-185D-3661-C160-B0218D3EEB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73E2DB-EF9E-5499-4EAC-8BD009379F6C}"/>
              </a:ext>
            </a:extLst>
          </p:cNvPr>
          <p:cNvSpPr>
            <a:spLocks noGrp="1"/>
          </p:cNvSpPr>
          <p:nvPr>
            <p:ph type="body" idx="1"/>
          </p:nvPr>
        </p:nvSpPr>
        <p:spPr/>
        <p:txBody>
          <a:bodyPr/>
          <a:lstStyle/>
          <a:p>
            <a:r>
              <a:rPr lang="vi-VN"/>
              <a:t>Trong quá trình phát triển, chúng ta có thể gặp những khó khăn như việc tích hợp công nghệ mới, đảm bảo bảo mật thông tin và tối ưu hóa trải nghiệm người dùng. Những khó khăn này cần được dự đoán và xử lý một cách hiệu quả.</a:t>
            </a:r>
          </a:p>
        </p:txBody>
      </p:sp>
      <p:sp>
        <p:nvSpPr>
          <p:cNvPr id="4" name="Slide Number Placeholder 3">
            <a:extLst>
              <a:ext uri="{FF2B5EF4-FFF2-40B4-BE49-F238E27FC236}">
                <a16:creationId xmlns:a16="http://schemas.microsoft.com/office/drawing/2014/main" id="{E8502FFB-6318-5F5F-C22B-0CB80D9E49F5}"/>
              </a:ext>
            </a:extLst>
          </p:cNvPr>
          <p:cNvSpPr>
            <a:spLocks noGrp="1"/>
          </p:cNvSpPr>
          <p:nvPr>
            <p:ph type="sldNum" sz="quarter" idx="5"/>
          </p:nvPr>
        </p:nvSpPr>
        <p:spPr/>
        <p:txBody>
          <a:bodyPr/>
          <a:lstStyle/>
          <a:p>
            <a:fld id="{1D328C9F-A4FB-4CAA-B263-50044405D0B6}" type="slidenum">
              <a:rPr lang="vi-VN" smtClean="0"/>
              <a:t>49</a:t>
            </a:fld>
            <a:endParaRPr lang="vi-VN"/>
          </a:p>
        </p:txBody>
      </p:sp>
    </p:spTree>
    <p:extLst>
      <p:ext uri="{BB962C8B-B14F-4D97-AF65-F5344CB8AC3E}">
        <p14:creationId xmlns:p14="http://schemas.microsoft.com/office/powerpoint/2010/main" val="2915794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C12FC-B488-C24F-A613-83F58B1ABE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79B65C-6FF5-C8C9-F6A6-0B984668C8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09E20B-B22D-D3E9-1CAE-3E1FAE7F0A07}"/>
              </a:ext>
            </a:extLst>
          </p:cNvPr>
          <p:cNvSpPr>
            <a:spLocks noGrp="1"/>
          </p:cNvSpPr>
          <p:nvPr>
            <p:ph type="body" idx="1"/>
          </p:nvPr>
        </p:nvSpPr>
        <p:spPr/>
        <p:txBody>
          <a:bodyPr/>
          <a:lstStyle/>
          <a:p>
            <a:r>
              <a:rPr lang="vi-VN"/>
              <a:t>Trong quá trình phát triển, chúng ta có thể gặp những khó khăn như việc tích hợp công nghệ mới, đảm bảo bảo mật thông tin và tối ưu hóa trải nghiệm người dùng. Những khó khăn này cần được dự đoán và xử lý một cách hiệu quả.</a:t>
            </a:r>
          </a:p>
        </p:txBody>
      </p:sp>
      <p:sp>
        <p:nvSpPr>
          <p:cNvPr id="4" name="Slide Number Placeholder 3">
            <a:extLst>
              <a:ext uri="{FF2B5EF4-FFF2-40B4-BE49-F238E27FC236}">
                <a16:creationId xmlns:a16="http://schemas.microsoft.com/office/drawing/2014/main" id="{B25D8A52-748B-342C-B7BE-F8FB6BD7153B}"/>
              </a:ext>
            </a:extLst>
          </p:cNvPr>
          <p:cNvSpPr>
            <a:spLocks noGrp="1"/>
          </p:cNvSpPr>
          <p:nvPr>
            <p:ph type="sldNum" sz="quarter" idx="5"/>
          </p:nvPr>
        </p:nvSpPr>
        <p:spPr/>
        <p:txBody>
          <a:bodyPr/>
          <a:lstStyle/>
          <a:p>
            <a:fld id="{1D328C9F-A4FB-4CAA-B263-50044405D0B6}" type="slidenum">
              <a:rPr lang="vi-VN" smtClean="0"/>
              <a:t>50</a:t>
            </a:fld>
            <a:endParaRPr lang="vi-VN"/>
          </a:p>
        </p:txBody>
      </p:sp>
    </p:spTree>
    <p:extLst>
      <p:ext uri="{BB962C8B-B14F-4D97-AF65-F5344CB8AC3E}">
        <p14:creationId xmlns:p14="http://schemas.microsoft.com/office/powerpoint/2010/main" val="1072531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9F581-0578-467E-FA94-B01F468456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40964E-0243-6CAF-7357-22B015E18E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BDB953-2957-4A65-421B-2C9E9EBB6B39}"/>
              </a:ext>
            </a:extLst>
          </p:cNvPr>
          <p:cNvSpPr>
            <a:spLocks noGrp="1"/>
          </p:cNvSpPr>
          <p:nvPr>
            <p:ph type="body" idx="1"/>
          </p:nvPr>
        </p:nvSpPr>
        <p:spPr/>
        <p:txBody>
          <a:bodyPr/>
          <a:lstStyle/>
          <a:p>
            <a:r>
              <a:rPr lang="vi-VN"/>
              <a:t>Mục tiêu chính của dự án là xây dựng một nền tảng trực tuyến cho phép quản lý chính sách bán hàng và quyền lợi khách hàng một cách hiệu quả. Điều này bao gồm việc tự động hóa quy trình bán hàng và nâng cao trải nghiệm khách hàng qua việc cung cấp thông tin chính xác và kịp thời.</a:t>
            </a:r>
          </a:p>
        </p:txBody>
      </p:sp>
      <p:sp>
        <p:nvSpPr>
          <p:cNvPr id="4" name="Slide Number Placeholder 3">
            <a:extLst>
              <a:ext uri="{FF2B5EF4-FFF2-40B4-BE49-F238E27FC236}">
                <a16:creationId xmlns:a16="http://schemas.microsoft.com/office/drawing/2014/main" id="{4553C293-2F41-0F45-B237-765AA854AA06}"/>
              </a:ext>
            </a:extLst>
          </p:cNvPr>
          <p:cNvSpPr>
            <a:spLocks noGrp="1"/>
          </p:cNvSpPr>
          <p:nvPr>
            <p:ph type="sldNum" sz="quarter" idx="5"/>
          </p:nvPr>
        </p:nvSpPr>
        <p:spPr/>
        <p:txBody>
          <a:bodyPr/>
          <a:lstStyle/>
          <a:p>
            <a:fld id="{1D328C9F-A4FB-4CAA-B263-50044405D0B6}" type="slidenum">
              <a:rPr lang="vi-VN" smtClean="0"/>
              <a:t>6</a:t>
            </a:fld>
            <a:endParaRPr lang="vi-VN"/>
          </a:p>
        </p:txBody>
      </p:sp>
    </p:spTree>
    <p:extLst>
      <p:ext uri="{BB962C8B-B14F-4D97-AF65-F5344CB8AC3E}">
        <p14:creationId xmlns:p14="http://schemas.microsoft.com/office/powerpoint/2010/main" val="3272253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6AB2B-6379-4020-EC15-B4AAED6448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049158-D500-368D-CA91-EAFFA77CF4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21685F-6686-B30B-03B4-5FEDDB48C9B6}"/>
              </a:ext>
            </a:extLst>
          </p:cNvPr>
          <p:cNvSpPr>
            <a:spLocks noGrp="1"/>
          </p:cNvSpPr>
          <p:nvPr>
            <p:ph type="body" idx="1"/>
          </p:nvPr>
        </p:nvSpPr>
        <p:spPr/>
        <p:txBody>
          <a:bodyPr/>
          <a:lstStyle/>
          <a:p>
            <a:r>
              <a:rPr lang="vi-VN"/>
              <a:t>Trong quá trình phát triển, chúng ta có thể gặp những khó khăn như việc tích hợp công nghệ mới, đảm bảo bảo mật thông tin và tối ưu hóa trải nghiệm người dùng. Những khó khăn này cần được dự đoán và xử lý một cách hiệu quả.</a:t>
            </a:r>
          </a:p>
        </p:txBody>
      </p:sp>
      <p:sp>
        <p:nvSpPr>
          <p:cNvPr id="4" name="Slide Number Placeholder 3">
            <a:extLst>
              <a:ext uri="{FF2B5EF4-FFF2-40B4-BE49-F238E27FC236}">
                <a16:creationId xmlns:a16="http://schemas.microsoft.com/office/drawing/2014/main" id="{462E8769-6CA4-1DC1-A4C1-09F0402B19F5}"/>
              </a:ext>
            </a:extLst>
          </p:cNvPr>
          <p:cNvSpPr>
            <a:spLocks noGrp="1"/>
          </p:cNvSpPr>
          <p:nvPr>
            <p:ph type="sldNum" sz="quarter" idx="5"/>
          </p:nvPr>
        </p:nvSpPr>
        <p:spPr/>
        <p:txBody>
          <a:bodyPr/>
          <a:lstStyle/>
          <a:p>
            <a:fld id="{1D328C9F-A4FB-4CAA-B263-50044405D0B6}" type="slidenum">
              <a:rPr lang="vi-VN" smtClean="0"/>
              <a:t>51</a:t>
            </a:fld>
            <a:endParaRPr lang="vi-VN"/>
          </a:p>
        </p:txBody>
      </p:sp>
    </p:spTree>
    <p:extLst>
      <p:ext uri="{BB962C8B-B14F-4D97-AF65-F5344CB8AC3E}">
        <p14:creationId xmlns:p14="http://schemas.microsoft.com/office/powerpoint/2010/main" val="31362193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20D33-AE56-2E25-D9B9-14B4D5C8F4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37032F-F459-D471-65AA-2BED232261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66007C-49EF-A5D4-EBBA-134D055592B5}"/>
              </a:ext>
            </a:extLst>
          </p:cNvPr>
          <p:cNvSpPr>
            <a:spLocks noGrp="1"/>
          </p:cNvSpPr>
          <p:nvPr>
            <p:ph type="body" idx="1"/>
          </p:nvPr>
        </p:nvSpPr>
        <p:spPr/>
        <p:txBody>
          <a:bodyPr/>
          <a:lstStyle/>
          <a:p>
            <a:r>
              <a:rPr lang="vi-VN"/>
              <a:t>Trong quá trình phát triển, chúng ta có thể gặp những khó khăn như việc tích hợp công nghệ mới, đảm bảo bảo mật thông tin và tối ưu hóa trải nghiệm người dùng. Những khó khăn này cần được dự đoán và xử lý một cách hiệu quả.</a:t>
            </a:r>
          </a:p>
        </p:txBody>
      </p:sp>
      <p:sp>
        <p:nvSpPr>
          <p:cNvPr id="4" name="Slide Number Placeholder 3">
            <a:extLst>
              <a:ext uri="{FF2B5EF4-FFF2-40B4-BE49-F238E27FC236}">
                <a16:creationId xmlns:a16="http://schemas.microsoft.com/office/drawing/2014/main" id="{168561EA-4248-47E9-A206-0D0966093C36}"/>
              </a:ext>
            </a:extLst>
          </p:cNvPr>
          <p:cNvSpPr>
            <a:spLocks noGrp="1"/>
          </p:cNvSpPr>
          <p:nvPr>
            <p:ph type="sldNum" sz="quarter" idx="5"/>
          </p:nvPr>
        </p:nvSpPr>
        <p:spPr/>
        <p:txBody>
          <a:bodyPr/>
          <a:lstStyle/>
          <a:p>
            <a:fld id="{1D328C9F-A4FB-4CAA-B263-50044405D0B6}" type="slidenum">
              <a:rPr lang="vi-VN" smtClean="0"/>
              <a:t>52</a:t>
            </a:fld>
            <a:endParaRPr lang="vi-VN"/>
          </a:p>
        </p:txBody>
      </p:sp>
    </p:spTree>
    <p:extLst>
      <p:ext uri="{BB962C8B-B14F-4D97-AF65-F5344CB8AC3E}">
        <p14:creationId xmlns:p14="http://schemas.microsoft.com/office/powerpoint/2010/main" val="23244820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55FEF-A723-7ED5-C1EF-0243FB0C19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7A0BE3-FF08-3C0E-3FD5-B65B3A71BF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C2A951-D113-0EF0-CD66-90FCC81DD7D4}"/>
              </a:ext>
            </a:extLst>
          </p:cNvPr>
          <p:cNvSpPr>
            <a:spLocks noGrp="1"/>
          </p:cNvSpPr>
          <p:nvPr>
            <p:ph type="body" idx="1"/>
          </p:nvPr>
        </p:nvSpPr>
        <p:spPr/>
        <p:txBody>
          <a:bodyPr/>
          <a:lstStyle/>
          <a:p>
            <a:r>
              <a:rPr lang="vi-VN"/>
              <a:t>Trong quá trình phát triển, chúng ta có thể gặp những khó khăn như việc tích hợp công nghệ mới, đảm bảo bảo mật thông tin và tối ưu hóa trải nghiệm người dùng. Những khó khăn này cần được dự đoán và xử lý một cách hiệu quả.</a:t>
            </a:r>
          </a:p>
        </p:txBody>
      </p:sp>
      <p:sp>
        <p:nvSpPr>
          <p:cNvPr id="4" name="Slide Number Placeholder 3">
            <a:extLst>
              <a:ext uri="{FF2B5EF4-FFF2-40B4-BE49-F238E27FC236}">
                <a16:creationId xmlns:a16="http://schemas.microsoft.com/office/drawing/2014/main" id="{3B1B6176-DB47-06F9-BE9E-3FF9F0288092}"/>
              </a:ext>
            </a:extLst>
          </p:cNvPr>
          <p:cNvSpPr>
            <a:spLocks noGrp="1"/>
          </p:cNvSpPr>
          <p:nvPr>
            <p:ph type="sldNum" sz="quarter" idx="5"/>
          </p:nvPr>
        </p:nvSpPr>
        <p:spPr/>
        <p:txBody>
          <a:bodyPr/>
          <a:lstStyle/>
          <a:p>
            <a:fld id="{1D328C9F-A4FB-4CAA-B263-50044405D0B6}" type="slidenum">
              <a:rPr lang="vi-VN" smtClean="0"/>
              <a:t>53</a:t>
            </a:fld>
            <a:endParaRPr lang="vi-VN"/>
          </a:p>
        </p:txBody>
      </p:sp>
    </p:spTree>
    <p:extLst>
      <p:ext uri="{BB962C8B-B14F-4D97-AF65-F5344CB8AC3E}">
        <p14:creationId xmlns:p14="http://schemas.microsoft.com/office/powerpoint/2010/main" val="664613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F9FD0-385A-370A-65FC-08DB537EBA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73E93C-08DE-412E-E576-A1EE23BB7C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DCFAD8-942E-CAF3-9EFD-076F84987C46}"/>
              </a:ext>
            </a:extLst>
          </p:cNvPr>
          <p:cNvSpPr>
            <a:spLocks noGrp="1"/>
          </p:cNvSpPr>
          <p:nvPr>
            <p:ph type="body" idx="1"/>
          </p:nvPr>
        </p:nvSpPr>
        <p:spPr/>
        <p:txBody>
          <a:bodyPr/>
          <a:lstStyle/>
          <a:p>
            <a:r>
              <a:rPr lang="vi-VN"/>
              <a:t>Trong quá trình phát triển, chúng ta có thể gặp những khó khăn như việc tích hợp công nghệ mới, đảm bảo bảo mật thông tin và tối ưu hóa trải nghiệm người dùng. Những khó khăn này cần được dự đoán và xử lý một cách hiệu quả.</a:t>
            </a:r>
          </a:p>
        </p:txBody>
      </p:sp>
      <p:sp>
        <p:nvSpPr>
          <p:cNvPr id="4" name="Slide Number Placeholder 3">
            <a:extLst>
              <a:ext uri="{FF2B5EF4-FFF2-40B4-BE49-F238E27FC236}">
                <a16:creationId xmlns:a16="http://schemas.microsoft.com/office/drawing/2014/main" id="{07CD82B2-0C3B-2F00-CB41-233404A4DD1A}"/>
              </a:ext>
            </a:extLst>
          </p:cNvPr>
          <p:cNvSpPr>
            <a:spLocks noGrp="1"/>
          </p:cNvSpPr>
          <p:nvPr>
            <p:ph type="sldNum" sz="quarter" idx="5"/>
          </p:nvPr>
        </p:nvSpPr>
        <p:spPr/>
        <p:txBody>
          <a:bodyPr/>
          <a:lstStyle/>
          <a:p>
            <a:fld id="{1D328C9F-A4FB-4CAA-B263-50044405D0B6}" type="slidenum">
              <a:rPr lang="vi-VN" smtClean="0"/>
              <a:t>54</a:t>
            </a:fld>
            <a:endParaRPr lang="vi-VN"/>
          </a:p>
        </p:txBody>
      </p:sp>
    </p:spTree>
    <p:extLst>
      <p:ext uri="{BB962C8B-B14F-4D97-AF65-F5344CB8AC3E}">
        <p14:creationId xmlns:p14="http://schemas.microsoft.com/office/powerpoint/2010/main" val="28497528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Chúng ta đã cùng nhau khám phá các khía cạnh quan trọng của dự án xây dựng website quản lý chính sách bán hàng và quyền lợi khách hàng. Hy vọng rằng thông tin được trình bày sẽ giúp bạn hiểu rõ hơn về quy trình và các yếu tố cần thiết để xây dựng một nền tảng hiệu quả.</a:t>
            </a:r>
          </a:p>
        </p:txBody>
      </p:sp>
      <p:sp>
        <p:nvSpPr>
          <p:cNvPr id="4" name="Slide Number Placeholder 3"/>
          <p:cNvSpPr>
            <a:spLocks noGrp="1"/>
          </p:cNvSpPr>
          <p:nvPr>
            <p:ph type="sldNum" sz="quarter" idx="5"/>
          </p:nvPr>
        </p:nvSpPr>
        <p:spPr/>
        <p:txBody>
          <a:bodyPr/>
          <a:lstStyle/>
          <a:p>
            <a:fld id="{1D328C9F-A4FB-4CAA-B263-50044405D0B6}" type="slidenum">
              <a:rPr lang="vi-VN" smtClean="0"/>
              <a:t>55</a:t>
            </a:fld>
            <a:endParaRPr lang="vi-VN"/>
          </a:p>
        </p:txBody>
      </p:sp>
    </p:spTree>
    <p:extLst>
      <p:ext uri="{BB962C8B-B14F-4D97-AF65-F5344CB8AC3E}">
        <p14:creationId xmlns:p14="http://schemas.microsoft.com/office/powerpoint/2010/main" val="38780875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C98412-DE63-5167-7CFF-7F6DF6A25B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9B021E-C879-5E14-9B88-ADCFC528BA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A85AF8-8443-E8A3-820D-CC9441248827}"/>
              </a:ext>
            </a:extLst>
          </p:cNvPr>
          <p:cNvSpPr>
            <a:spLocks noGrp="1"/>
          </p:cNvSpPr>
          <p:nvPr>
            <p:ph type="body" idx="1"/>
          </p:nvPr>
        </p:nvSpPr>
        <p:spPr/>
        <p:txBody>
          <a:bodyPr/>
          <a:lstStyle/>
          <a:p>
            <a:r>
              <a:rPr lang="vi-VN"/>
              <a:t>Chúng ta đã cùng nhau khám phá các khía cạnh quan trọng của dự án xây dựng website quản lý chính sách bán hàng và quyền lợi khách hàng. Hy vọng rằng thông tin được trình bày sẽ giúp bạn hiểu rõ hơn về quy trình và các yếu tố cần thiết để xây dựng một nền tảng hiệu quả.</a:t>
            </a:r>
          </a:p>
        </p:txBody>
      </p:sp>
      <p:sp>
        <p:nvSpPr>
          <p:cNvPr id="4" name="Slide Number Placeholder 3">
            <a:extLst>
              <a:ext uri="{FF2B5EF4-FFF2-40B4-BE49-F238E27FC236}">
                <a16:creationId xmlns:a16="http://schemas.microsoft.com/office/drawing/2014/main" id="{48037C88-C416-F781-1875-DB21921549E7}"/>
              </a:ext>
            </a:extLst>
          </p:cNvPr>
          <p:cNvSpPr>
            <a:spLocks noGrp="1"/>
          </p:cNvSpPr>
          <p:nvPr>
            <p:ph type="sldNum" sz="quarter" idx="5"/>
          </p:nvPr>
        </p:nvSpPr>
        <p:spPr/>
        <p:txBody>
          <a:bodyPr/>
          <a:lstStyle/>
          <a:p>
            <a:fld id="{1D328C9F-A4FB-4CAA-B263-50044405D0B6}" type="slidenum">
              <a:rPr lang="vi-VN" smtClean="0"/>
              <a:t>56</a:t>
            </a:fld>
            <a:endParaRPr lang="vi-VN"/>
          </a:p>
        </p:txBody>
      </p:sp>
    </p:spTree>
    <p:extLst>
      <p:ext uri="{BB962C8B-B14F-4D97-AF65-F5344CB8AC3E}">
        <p14:creationId xmlns:p14="http://schemas.microsoft.com/office/powerpoint/2010/main" val="19423629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C0204-369D-990A-0398-D887902BCC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03B020-BCDA-283D-C189-6D76795A46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7F1A7C-99B7-A3C3-FEDE-4014675D52E3}"/>
              </a:ext>
            </a:extLst>
          </p:cNvPr>
          <p:cNvSpPr>
            <a:spLocks noGrp="1"/>
          </p:cNvSpPr>
          <p:nvPr>
            <p:ph type="body" idx="1"/>
          </p:nvPr>
        </p:nvSpPr>
        <p:spPr/>
        <p:txBody>
          <a:bodyPr/>
          <a:lstStyle/>
          <a:p>
            <a:r>
              <a:rPr lang="vi-VN"/>
              <a:t>Chúng ta đã cùng nhau khám phá các khía cạnh quan trọng của dự án xây dựng website quản lý chính sách bán hàng và quyền lợi khách hàng. Hy vọng rằng thông tin được trình bày sẽ giúp bạn hiểu rõ hơn về quy trình và các yếu tố cần thiết để xây dựng một nền tảng hiệu quả.</a:t>
            </a:r>
          </a:p>
        </p:txBody>
      </p:sp>
      <p:sp>
        <p:nvSpPr>
          <p:cNvPr id="4" name="Slide Number Placeholder 3">
            <a:extLst>
              <a:ext uri="{FF2B5EF4-FFF2-40B4-BE49-F238E27FC236}">
                <a16:creationId xmlns:a16="http://schemas.microsoft.com/office/drawing/2014/main" id="{1D6DC3B5-8EAD-C8AB-9791-3725CBC63B0E}"/>
              </a:ext>
            </a:extLst>
          </p:cNvPr>
          <p:cNvSpPr>
            <a:spLocks noGrp="1"/>
          </p:cNvSpPr>
          <p:nvPr>
            <p:ph type="sldNum" sz="quarter" idx="5"/>
          </p:nvPr>
        </p:nvSpPr>
        <p:spPr/>
        <p:txBody>
          <a:bodyPr/>
          <a:lstStyle/>
          <a:p>
            <a:fld id="{1D328C9F-A4FB-4CAA-B263-50044405D0B6}" type="slidenum">
              <a:rPr lang="vi-VN" smtClean="0"/>
              <a:t>57</a:t>
            </a:fld>
            <a:endParaRPr lang="vi-VN"/>
          </a:p>
        </p:txBody>
      </p:sp>
    </p:spTree>
    <p:extLst>
      <p:ext uri="{BB962C8B-B14F-4D97-AF65-F5344CB8AC3E}">
        <p14:creationId xmlns:p14="http://schemas.microsoft.com/office/powerpoint/2010/main" val="22780391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14CBE7-ED89-EE57-771D-31204B93F3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6E1107-4765-CA59-EF97-30EB0D7F97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C89231-E4B9-BEE8-C111-AB5878E9E989}"/>
              </a:ext>
            </a:extLst>
          </p:cNvPr>
          <p:cNvSpPr>
            <a:spLocks noGrp="1"/>
          </p:cNvSpPr>
          <p:nvPr>
            <p:ph type="body" idx="1"/>
          </p:nvPr>
        </p:nvSpPr>
        <p:spPr/>
        <p:txBody>
          <a:bodyPr/>
          <a:lstStyle/>
          <a:p>
            <a:r>
              <a:rPr lang="vi-VN"/>
              <a:t>Chúng ta đã cùng nhau khám phá các khía cạnh quan trọng của dự án xây dựng website quản lý chính sách bán hàng và quyền lợi khách hàng. Hy vọng rằng thông tin được trình bày sẽ giúp bạn hiểu rõ hơn về quy trình và các yếu tố cần thiết để xây dựng một nền tảng hiệu quả.</a:t>
            </a:r>
          </a:p>
        </p:txBody>
      </p:sp>
      <p:sp>
        <p:nvSpPr>
          <p:cNvPr id="4" name="Slide Number Placeholder 3">
            <a:extLst>
              <a:ext uri="{FF2B5EF4-FFF2-40B4-BE49-F238E27FC236}">
                <a16:creationId xmlns:a16="http://schemas.microsoft.com/office/drawing/2014/main" id="{5199CE38-1B86-D850-FF42-6BFF1419CBEE}"/>
              </a:ext>
            </a:extLst>
          </p:cNvPr>
          <p:cNvSpPr>
            <a:spLocks noGrp="1"/>
          </p:cNvSpPr>
          <p:nvPr>
            <p:ph type="sldNum" sz="quarter" idx="5"/>
          </p:nvPr>
        </p:nvSpPr>
        <p:spPr/>
        <p:txBody>
          <a:bodyPr/>
          <a:lstStyle/>
          <a:p>
            <a:fld id="{1D328C9F-A4FB-4CAA-B263-50044405D0B6}" type="slidenum">
              <a:rPr lang="vi-VN" smtClean="0"/>
              <a:t>58</a:t>
            </a:fld>
            <a:endParaRPr lang="vi-VN"/>
          </a:p>
        </p:txBody>
      </p:sp>
    </p:spTree>
    <p:extLst>
      <p:ext uri="{BB962C8B-B14F-4D97-AF65-F5344CB8AC3E}">
        <p14:creationId xmlns:p14="http://schemas.microsoft.com/office/powerpoint/2010/main" val="3507158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2BAED1-2C61-42FF-DB64-DE95836210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4EDAF9-2503-F94B-F942-B66AF5AEC2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7D65D8-0D07-328B-73CD-DF2B8806BFEA}"/>
              </a:ext>
            </a:extLst>
          </p:cNvPr>
          <p:cNvSpPr>
            <a:spLocks noGrp="1"/>
          </p:cNvSpPr>
          <p:nvPr>
            <p:ph type="body" idx="1"/>
          </p:nvPr>
        </p:nvSpPr>
        <p:spPr/>
        <p:txBody>
          <a:bodyPr/>
          <a:lstStyle/>
          <a:p>
            <a:r>
              <a:rPr lang="vi-VN"/>
              <a:t>Mục tiêu chính của dự án là xây dựng một nền tảng trực tuyến cho phép quản lý chính sách bán hàng và quyền lợi khách hàng một cách hiệu quả. Điều này bao gồm việc tự động hóa quy trình bán hàng và nâng cao trải nghiệm khách hàng qua việc cung cấp thông tin chính xác và kịp thời.</a:t>
            </a:r>
          </a:p>
        </p:txBody>
      </p:sp>
      <p:sp>
        <p:nvSpPr>
          <p:cNvPr id="4" name="Slide Number Placeholder 3">
            <a:extLst>
              <a:ext uri="{FF2B5EF4-FFF2-40B4-BE49-F238E27FC236}">
                <a16:creationId xmlns:a16="http://schemas.microsoft.com/office/drawing/2014/main" id="{8F36C563-4CD0-6408-5FB5-50552E09C87A}"/>
              </a:ext>
            </a:extLst>
          </p:cNvPr>
          <p:cNvSpPr>
            <a:spLocks noGrp="1"/>
          </p:cNvSpPr>
          <p:nvPr>
            <p:ph type="sldNum" sz="quarter" idx="5"/>
          </p:nvPr>
        </p:nvSpPr>
        <p:spPr/>
        <p:txBody>
          <a:bodyPr/>
          <a:lstStyle/>
          <a:p>
            <a:fld id="{1D328C9F-A4FB-4CAA-B263-50044405D0B6}" type="slidenum">
              <a:rPr lang="vi-VN" smtClean="0"/>
              <a:t>7</a:t>
            </a:fld>
            <a:endParaRPr lang="vi-VN"/>
          </a:p>
        </p:txBody>
      </p:sp>
    </p:spTree>
    <p:extLst>
      <p:ext uri="{BB962C8B-B14F-4D97-AF65-F5344CB8AC3E}">
        <p14:creationId xmlns:p14="http://schemas.microsoft.com/office/powerpoint/2010/main" val="1142542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Người dùng mục tiêu của website bao gồm nhân viên quản lý, nhân viên chăm sóc khách hàng, khách hàng đã đăng ký và khách vãng lai. Việc hiểu rõ nhu cầu và mong muốn của các đối tượng này sẽ giúp xây dựng các chức năng phù hợp.</a:t>
            </a:r>
          </a:p>
        </p:txBody>
      </p:sp>
      <p:sp>
        <p:nvSpPr>
          <p:cNvPr id="4" name="Slide Number Placeholder 3"/>
          <p:cNvSpPr>
            <a:spLocks noGrp="1"/>
          </p:cNvSpPr>
          <p:nvPr>
            <p:ph type="sldNum" sz="quarter" idx="5"/>
          </p:nvPr>
        </p:nvSpPr>
        <p:spPr/>
        <p:txBody>
          <a:bodyPr/>
          <a:lstStyle/>
          <a:p>
            <a:fld id="{1D328C9F-A4FB-4CAA-B263-50044405D0B6}" type="slidenum">
              <a:rPr lang="vi-VN" smtClean="0"/>
              <a:t>8</a:t>
            </a:fld>
            <a:endParaRPr lang="vi-VN"/>
          </a:p>
        </p:txBody>
      </p:sp>
    </p:spTree>
    <p:extLst>
      <p:ext uri="{BB962C8B-B14F-4D97-AF65-F5344CB8AC3E}">
        <p14:creationId xmlns:p14="http://schemas.microsoft.com/office/powerpoint/2010/main" val="503335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5037F-0AA4-73B6-EB76-0F5B6B22DA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E5EAA1-A54F-D042-A1AB-6AAFD3B6BC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06595D-FE39-5C61-89E2-5B20491F216A}"/>
              </a:ext>
            </a:extLst>
          </p:cNvPr>
          <p:cNvSpPr>
            <a:spLocks noGrp="1"/>
          </p:cNvSpPr>
          <p:nvPr>
            <p:ph type="body" idx="1"/>
          </p:nvPr>
        </p:nvSpPr>
        <p:spPr/>
        <p:txBody>
          <a:bodyPr/>
          <a:lstStyle/>
          <a:p>
            <a:r>
              <a:rPr lang="vi-VN"/>
              <a:t>Tiếp theo, chúng ta sẽ tìm hiểu kiến trúc hệ thống và công nghệ sẽ được sử dụng để phát triển website, từ đó giúp đảm bảo tính ổn định và hiệu quả của hệ thống.</a:t>
            </a:r>
          </a:p>
        </p:txBody>
      </p:sp>
      <p:sp>
        <p:nvSpPr>
          <p:cNvPr id="4" name="Slide Number Placeholder 3">
            <a:extLst>
              <a:ext uri="{FF2B5EF4-FFF2-40B4-BE49-F238E27FC236}">
                <a16:creationId xmlns:a16="http://schemas.microsoft.com/office/drawing/2014/main" id="{C14066BB-7A92-6C11-90B5-C6D45AF51887}"/>
              </a:ext>
            </a:extLst>
          </p:cNvPr>
          <p:cNvSpPr>
            <a:spLocks noGrp="1"/>
          </p:cNvSpPr>
          <p:nvPr>
            <p:ph type="sldNum" sz="quarter" idx="5"/>
          </p:nvPr>
        </p:nvSpPr>
        <p:spPr/>
        <p:txBody>
          <a:bodyPr/>
          <a:lstStyle/>
          <a:p>
            <a:fld id="{1D328C9F-A4FB-4CAA-B263-50044405D0B6}" type="slidenum">
              <a:rPr lang="vi-VN" smtClean="0"/>
              <a:t>9</a:t>
            </a:fld>
            <a:endParaRPr lang="vi-VN"/>
          </a:p>
        </p:txBody>
      </p:sp>
    </p:spTree>
    <p:extLst>
      <p:ext uri="{BB962C8B-B14F-4D97-AF65-F5344CB8AC3E}">
        <p14:creationId xmlns:p14="http://schemas.microsoft.com/office/powerpoint/2010/main" val="4005197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A765E-FC03-3B7F-10B5-AB65701064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C4A1CD-A528-0022-EA2E-6F5152F892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308BE6-DD33-D87F-0DE9-8443EA8CED81}"/>
              </a:ext>
            </a:extLst>
          </p:cNvPr>
          <p:cNvSpPr>
            <a:spLocks noGrp="1"/>
          </p:cNvSpPr>
          <p:nvPr>
            <p:ph type="body" idx="1"/>
          </p:nvPr>
        </p:nvSpPr>
        <p:spPr/>
        <p:txBody>
          <a:bodyPr/>
          <a:lstStyle/>
          <a:p>
            <a:r>
              <a:rPr lang="vi-VN"/>
              <a:t>Kiến trúc hệ thống bao gồm việc phân chia các thành phần như frontend, backend và cơ sở dữ liệu. Điều này giúp tổ chức mã nguồn một cách hiệu quả và dễ dàng bảo trì trong tương lai.</a:t>
            </a:r>
          </a:p>
        </p:txBody>
      </p:sp>
      <p:sp>
        <p:nvSpPr>
          <p:cNvPr id="4" name="Slide Number Placeholder 3">
            <a:extLst>
              <a:ext uri="{FF2B5EF4-FFF2-40B4-BE49-F238E27FC236}">
                <a16:creationId xmlns:a16="http://schemas.microsoft.com/office/drawing/2014/main" id="{91AE4182-0630-642A-2CDD-4713C5465FE7}"/>
              </a:ext>
            </a:extLst>
          </p:cNvPr>
          <p:cNvSpPr>
            <a:spLocks noGrp="1"/>
          </p:cNvSpPr>
          <p:nvPr>
            <p:ph type="sldNum" sz="quarter" idx="5"/>
          </p:nvPr>
        </p:nvSpPr>
        <p:spPr/>
        <p:txBody>
          <a:bodyPr/>
          <a:lstStyle/>
          <a:p>
            <a:fld id="{1D328C9F-A4FB-4CAA-B263-50044405D0B6}" type="slidenum">
              <a:rPr lang="vi-VN" smtClean="0"/>
              <a:t>10</a:t>
            </a:fld>
            <a:endParaRPr lang="vi-VN"/>
          </a:p>
        </p:txBody>
      </p:sp>
    </p:spTree>
    <p:extLst>
      <p:ext uri="{BB962C8B-B14F-4D97-AF65-F5344CB8AC3E}">
        <p14:creationId xmlns:p14="http://schemas.microsoft.com/office/powerpoint/2010/main" val="359995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86584" y="1371600"/>
            <a:ext cx="7498080" cy="2386584"/>
          </a:xfrm>
        </p:spPr>
        <p:txBody>
          <a:bodyPr anchor="b" anchorCtr="0">
            <a:normAutofit/>
          </a:bodyPr>
          <a:lstStyle>
            <a:lvl1pPr algn="ctr">
              <a:defRPr sz="4000">
                <a:gradFill>
                  <a:gsLst>
                    <a:gs pos="0">
                      <a:schemeClr val="accent5"/>
                    </a:gs>
                    <a:gs pos="100000">
                      <a:schemeClr val="accent2"/>
                    </a:gs>
                  </a:gsLst>
                  <a:lin ang="6000000" scaled="0"/>
                </a:gra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86584" y="3877056"/>
            <a:ext cx="7498080" cy="1655064"/>
          </a:xfrm>
        </p:spPr>
        <p:txBody>
          <a:bodyPr anchor="t">
            <a:normAutofit/>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4D9C50A-1E29-A828-83A2-F81A0DEB3531}"/>
              </a:ext>
            </a:extLst>
          </p:cNvPr>
          <p:cNvSpPr>
            <a:spLocks noGrp="1"/>
          </p:cNvSpPr>
          <p:nvPr>
            <p:ph type="dt" sz="half" idx="10"/>
          </p:nvPr>
        </p:nvSpPr>
        <p:spPr/>
        <p:txBody>
          <a:bodyPr/>
          <a:lstStyle/>
          <a:p>
            <a:fld id="{05EBC196-262D-4F39-8890-3AC3446557F7}" type="datetime1">
              <a:rPr lang="en-US" smtClean="0"/>
              <a:t>5/11/2025</a:t>
            </a:fld>
            <a:endParaRPr lang="en-US" dirty="0"/>
          </a:p>
        </p:txBody>
      </p:sp>
      <p:sp>
        <p:nvSpPr>
          <p:cNvPr id="5" name="Footer Placeholder 4">
            <a:extLst>
              <a:ext uri="{FF2B5EF4-FFF2-40B4-BE49-F238E27FC236}">
                <a16:creationId xmlns:a16="http://schemas.microsoft.com/office/drawing/2014/main" id="{93A91671-9C6D-E750-F7E8-AE44B515423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6E8D322A-78C3-879A-7B37-7CD08CEAA2C9}"/>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31438119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hoto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8247888" y="713232"/>
            <a:ext cx="3364992" cy="3227832"/>
          </a:xfrm>
        </p:spPr>
        <p:txBody>
          <a:bodyPr anchor="t">
            <a:normAutofit/>
          </a:bodyPr>
          <a:lstStyle>
            <a:lvl1pPr algn="l">
              <a:defRPr sz="4000">
                <a:gradFill>
                  <a:gsLst>
                    <a:gs pos="0">
                      <a:schemeClr val="accent2"/>
                    </a:gs>
                    <a:gs pos="100000">
                      <a:schemeClr val="accent5"/>
                    </a:gs>
                  </a:gsLst>
                  <a:lin ang="15600000" scaled="0"/>
                </a:gra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8247888" y="4981651"/>
            <a:ext cx="3200400" cy="1163117"/>
          </a:xfrm>
        </p:spPr>
        <p:txBody>
          <a:bodyPr anchor="t">
            <a:norm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8">
            <a:extLst>
              <a:ext uri="{FF2B5EF4-FFF2-40B4-BE49-F238E27FC236}">
                <a16:creationId xmlns:a16="http://schemas.microsoft.com/office/drawing/2014/main" id="{37C87932-7DAB-7F93-5E51-7AEEA5AC7FEA}"/>
              </a:ext>
            </a:extLst>
          </p:cNvPr>
          <p:cNvSpPr>
            <a:spLocks noGrp="1"/>
          </p:cNvSpPr>
          <p:nvPr>
            <p:ph type="pic" sz="quarter" idx="13"/>
          </p:nvPr>
        </p:nvSpPr>
        <p:spPr>
          <a:xfrm>
            <a:off x="612648" y="713232"/>
            <a:ext cx="7141464" cy="5431536"/>
          </a:xfrm>
          <a:noFill/>
        </p:spPr>
        <p:txBody>
          <a:bodyPr/>
          <a:lstStyle>
            <a:lvl1pPr marL="0" indent="0">
              <a:buNone/>
              <a:defRPr/>
            </a:lvl1pPr>
          </a:lstStyle>
          <a:p>
            <a:endParaRPr lang="en-US" dirty="0"/>
          </a:p>
        </p:txBody>
      </p:sp>
      <p:sp>
        <p:nvSpPr>
          <p:cNvPr id="7" name="Date Placeholder 6">
            <a:extLst>
              <a:ext uri="{FF2B5EF4-FFF2-40B4-BE49-F238E27FC236}">
                <a16:creationId xmlns:a16="http://schemas.microsoft.com/office/drawing/2014/main" id="{E38593D0-E26E-9163-7495-E2CF2EB8EAFF}"/>
              </a:ext>
            </a:extLst>
          </p:cNvPr>
          <p:cNvSpPr>
            <a:spLocks noGrp="1"/>
          </p:cNvSpPr>
          <p:nvPr>
            <p:ph type="dt" sz="half" idx="14"/>
          </p:nvPr>
        </p:nvSpPr>
        <p:spPr/>
        <p:txBody>
          <a:bodyPr/>
          <a:lstStyle/>
          <a:p>
            <a:fld id="{DB164C5D-9B48-44BA-A344-0073B49D7F88}" type="datetime1">
              <a:rPr lang="en-US" smtClean="0"/>
              <a:t>5/11/2025</a:t>
            </a:fld>
            <a:endParaRPr lang="en-US" dirty="0"/>
          </a:p>
        </p:txBody>
      </p:sp>
      <p:sp>
        <p:nvSpPr>
          <p:cNvPr id="8" name="Footer Placeholder 7">
            <a:extLst>
              <a:ext uri="{FF2B5EF4-FFF2-40B4-BE49-F238E27FC236}">
                <a16:creationId xmlns:a16="http://schemas.microsoft.com/office/drawing/2014/main" id="{EBBE3590-F6F7-478E-7072-9BCB01CD9643}"/>
              </a:ext>
            </a:extLst>
          </p:cNvPr>
          <p:cNvSpPr>
            <a:spLocks noGrp="1"/>
          </p:cNvSpPr>
          <p:nvPr>
            <p:ph type="ftr" sz="quarter" idx="15"/>
          </p:nvPr>
        </p:nvSpPr>
        <p:spPr/>
        <p:txBody>
          <a:bodyPr/>
          <a:lstStyle/>
          <a:p>
            <a:r>
              <a:rPr lang="en-US" dirty="0"/>
              <a:t>Sample Footer Text</a:t>
            </a:r>
          </a:p>
        </p:txBody>
      </p:sp>
      <p:sp>
        <p:nvSpPr>
          <p:cNvPr id="13" name="Slide Number Placeholder 12">
            <a:extLst>
              <a:ext uri="{FF2B5EF4-FFF2-40B4-BE49-F238E27FC236}">
                <a16:creationId xmlns:a16="http://schemas.microsoft.com/office/drawing/2014/main" id="{DD9CD61B-36AB-0D81-D61A-B18FA305D316}"/>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47376313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65592" y="1008126"/>
            <a:ext cx="3401567" cy="1947672"/>
          </a:xfrm>
        </p:spPr>
        <p:txBody>
          <a:bodyPr anchor="b"/>
          <a:lstStyle/>
          <a:p>
            <a:r>
              <a:rPr lang="en-US" dirty="0"/>
              <a:t>Click to edit Master title style</a:t>
            </a:r>
          </a:p>
        </p:txBody>
      </p:sp>
      <p:sp>
        <p:nvSpPr>
          <p:cNvPr id="10" name="Picture Placeholder 9">
            <a:extLst>
              <a:ext uri="{FF2B5EF4-FFF2-40B4-BE49-F238E27FC236}">
                <a16:creationId xmlns:a16="http://schemas.microsoft.com/office/drawing/2014/main" id="{F93A3E8A-C3F5-3D0B-FDE4-68B52DFE7196}"/>
              </a:ext>
            </a:extLst>
          </p:cNvPr>
          <p:cNvSpPr>
            <a:spLocks noGrp="1"/>
          </p:cNvSpPr>
          <p:nvPr>
            <p:ph type="pic" sz="quarter" idx="15"/>
          </p:nvPr>
        </p:nvSpPr>
        <p:spPr>
          <a:xfrm>
            <a:off x="115866" y="0"/>
            <a:ext cx="7397496" cy="6858000"/>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165592" y="3099816"/>
            <a:ext cx="3401567" cy="3054096"/>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1" name="Group 10">
            <a:extLst>
              <a:ext uri="{FF2B5EF4-FFF2-40B4-BE49-F238E27FC236}">
                <a16:creationId xmlns:a16="http://schemas.microsoft.com/office/drawing/2014/main" id="{E02754B6-EAB4-945C-FC4E-F8F7D453BCCD}"/>
              </a:ext>
              <a:ext uri="{C183D7F6-B498-43B3-948B-1728B52AA6E4}">
                <adec:decorative xmlns:adec="http://schemas.microsoft.com/office/drawing/2017/decorative" val="1"/>
              </a:ext>
            </a:extLst>
          </p:cNvPr>
          <p:cNvGrpSpPr/>
          <p:nvPr userDrawn="1"/>
        </p:nvGrpSpPr>
        <p:grpSpPr>
          <a:xfrm>
            <a:off x="0" y="0"/>
            <a:ext cx="123362" cy="6858000"/>
            <a:chOff x="12068638" y="0"/>
            <a:chExt cx="123362" cy="6858000"/>
          </a:xfrm>
        </p:grpSpPr>
        <p:sp>
          <p:nvSpPr>
            <p:cNvPr id="12" name="Rectangle 11">
              <a:extLst>
                <a:ext uri="{FF2B5EF4-FFF2-40B4-BE49-F238E27FC236}">
                  <a16:creationId xmlns:a16="http://schemas.microsoft.com/office/drawing/2014/main" id="{A699CF6F-40DA-4FCF-FBCF-9907CB96FB76}"/>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47C8A1CA-3094-3344-5C05-30F5E18CD021}"/>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Date Placeholder 2">
            <a:extLst>
              <a:ext uri="{FF2B5EF4-FFF2-40B4-BE49-F238E27FC236}">
                <a16:creationId xmlns:a16="http://schemas.microsoft.com/office/drawing/2014/main" id="{99BE2343-B677-7565-070B-CEED0B0D5463}"/>
              </a:ext>
            </a:extLst>
          </p:cNvPr>
          <p:cNvSpPr>
            <a:spLocks noGrp="1"/>
          </p:cNvSpPr>
          <p:nvPr>
            <p:ph type="dt" sz="half" idx="16"/>
          </p:nvPr>
        </p:nvSpPr>
        <p:spPr>
          <a:xfrm>
            <a:off x="10497312" y="6318504"/>
            <a:ext cx="1069847" cy="365760"/>
          </a:xfrm>
        </p:spPr>
        <p:txBody>
          <a:bodyPr/>
          <a:lstStyle/>
          <a:p>
            <a:fld id="{FCFE13F4-FC18-4490-99DB-C482A2C5E645}" type="datetime1">
              <a:rPr lang="en-US" smtClean="0"/>
              <a:t>5/11/2025</a:t>
            </a:fld>
            <a:endParaRPr lang="en-US" dirty="0"/>
          </a:p>
        </p:txBody>
      </p:sp>
      <p:sp>
        <p:nvSpPr>
          <p:cNvPr id="4" name="Footer Placeholder 3">
            <a:extLst>
              <a:ext uri="{FF2B5EF4-FFF2-40B4-BE49-F238E27FC236}">
                <a16:creationId xmlns:a16="http://schemas.microsoft.com/office/drawing/2014/main" id="{8D8C8E1E-13A9-668C-1F5C-BC271E6A05CF}"/>
              </a:ext>
            </a:extLst>
          </p:cNvPr>
          <p:cNvSpPr>
            <a:spLocks noGrp="1"/>
          </p:cNvSpPr>
          <p:nvPr>
            <p:ph type="ftr" sz="quarter" idx="17"/>
          </p:nvPr>
        </p:nvSpPr>
        <p:spPr>
          <a:xfrm>
            <a:off x="8165592" y="6318504"/>
            <a:ext cx="2331720" cy="365760"/>
          </a:xfrm>
        </p:spPr>
        <p:txBody>
          <a:bodyPr/>
          <a:lstStyle/>
          <a:p>
            <a:r>
              <a:rPr lang="en-US" dirty="0"/>
              <a:t>Sample Footer Text</a:t>
            </a:r>
          </a:p>
        </p:txBody>
      </p:sp>
      <p:sp>
        <p:nvSpPr>
          <p:cNvPr id="9" name="Slide Number Placeholder 8">
            <a:extLst>
              <a:ext uri="{FF2B5EF4-FFF2-40B4-BE49-F238E27FC236}">
                <a16:creationId xmlns:a16="http://schemas.microsoft.com/office/drawing/2014/main" id="{394BC881-6669-50F2-64F2-57BD81A93BCE}"/>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95652776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212663" y="583413"/>
            <a:ext cx="3401568" cy="1527048"/>
          </a:xfrm>
        </p:spPr>
        <p:txBody>
          <a:bodyPr anchor="b">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212790" y="2212975"/>
            <a:ext cx="3401568" cy="4095750"/>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584144" cy="6858000"/>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8212790" y="6318504"/>
            <a:ext cx="1985546" cy="365125"/>
          </a:xfrm>
        </p:spPr>
        <p:txBody>
          <a:bodyPr/>
          <a:lstStyle/>
          <a:p>
            <a:r>
              <a:rPr lang="en-US" dirty="0"/>
              <a:t>Sample Footer Text</a:t>
            </a:r>
          </a:p>
        </p:txBody>
      </p:sp>
      <p:sp>
        <p:nvSpPr>
          <p:cNvPr id="3" name="Date Placeholder 2">
            <a:extLst>
              <a:ext uri="{FF2B5EF4-FFF2-40B4-BE49-F238E27FC236}">
                <a16:creationId xmlns:a16="http://schemas.microsoft.com/office/drawing/2014/main" id="{B5CB6283-106E-5562-53FE-7B43B21FA338}"/>
              </a:ext>
            </a:extLst>
          </p:cNvPr>
          <p:cNvSpPr>
            <a:spLocks noGrp="1"/>
          </p:cNvSpPr>
          <p:nvPr>
            <p:ph type="dt" sz="half" idx="15"/>
          </p:nvPr>
        </p:nvSpPr>
        <p:spPr>
          <a:xfrm>
            <a:off x="10198336" y="6318504"/>
            <a:ext cx="922246" cy="365760"/>
          </a:xfrm>
        </p:spPr>
        <p:txBody>
          <a:bodyPr/>
          <a:lstStyle/>
          <a:p>
            <a:fld id="{CD86A983-584A-47C0-8D55-107F27E09F85}" type="datetime1">
              <a:rPr lang="en-US" smtClean="0"/>
              <a:t>5/11/2025</a:t>
            </a:fld>
            <a:endParaRPr lang="en-US" dirty="0"/>
          </a:p>
        </p:txBody>
      </p:sp>
      <p:sp>
        <p:nvSpPr>
          <p:cNvPr id="5" name="Slide Number Placeholder 8">
            <a:extLst>
              <a:ext uri="{FF2B5EF4-FFF2-40B4-BE49-F238E27FC236}">
                <a16:creationId xmlns:a16="http://schemas.microsoft.com/office/drawing/2014/main" id="{0635BD84-CFC6-A3AD-28D1-51E58955357B}"/>
              </a:ext>
            </a:extLst>
          </p:cNvPr>
          <p:cNvSpPr>
            <a:spLocks noGrp="1"/>
          </p:cNvSpPr>
          <p:nvPr>
            <p:ph type="sldNum" sz="quarter" idx="17"/>
          </p:nvPr>
        </p:nvSpPr>
        <p:spPr>
          <a:xfrm>
            <a:off x="11120582" y="6318504"/>
            <a:ext cx="493776" cy="365760"/>
          </a:xfrm>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07956281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Content Photo 8">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7AE7BB9-8F3B-888B-7C5F-C693E4B78B3D}"/>
              </a:ext>
              <a:ext uri="{C183D7F6-B498-43B3-948B-1728B52AA6E4}">
                <adec:decorative xmlns:adec="http://schemas.microsoft.com/office/drawing/2017/decorative" val="1"/>
              </a:ext>
            </a:extLst>
          </p:cNvPr>
          <p:cNvGrpSpPr/>
          <p:nvPr userDrawn="1"/>
        </p:nvGrpSpPr>
        <p:grpSpPr>
          <a:xfrm>
            <a:off x="12068638" y="0"/>
            <a:ext cx="123362" cy="6858000"/>
            <a:chOff x="12068638" y="0"/>
            <a:chExt cx="123362" cy="6858000"/>
          </a:xfrm>
        </p:grpSpPr>
        <p:sp>
          <p:nvSpPr>
            <p:cNvPr id="9" name="Rectangle 8">
              <a:extLst>
                <a:ext uri="{FF2B5EF4-FFF2-40B4-BE49-F238E27FC236}">
                  <a16:creationId xmlns:a16="http://schemas.microsoft.com/office/drawing/2014/main" id="{7CA2AA3A-CAA5-475A-C3CD-9ABFCE2B0092}"/>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3ED07E-CBE3-22B8-BCE0-4F98BB64C4C6}"/>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02920"/>
            <a:ext cx="4573413" cy="841248"/>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648" y="1472184"/>
            <a:ext cx="4573413" cy="47823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a:extLst>
              <a:ext uri="{FF2B5EF4-FFF2-40B4-BE49-F238E27FC236}">
                <a16:creationId xmlns:a16="http://schemas.microsoft.com/office/drawing/2014/main" id="{EC59C038-AFE7-F1BB-D482-33E170892572}"/>
              </a:ext>
            </a:extLst>
          </p:cNvPr>
          <p:cNvSpPr>
            <a:spLocks noGrp="1"/>
          </p:cNvSpPr>
          <p:nvPr>
            <p:ph type="pic" sz="quarter" idx="15"/>
          </p:nvPr>
        </p:nvSpPr>
        <p:spPr>
          <a:xfrm>
            <a:off x="5844556" y="0"/>
            <a:ext cx="6224082" cy="6858000"/>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
        <p:nvSpPr>
          <p:cNvPr id="4" name="Date Placeholder 3">
            <a:extLst>
              <a:ext uri="{FF2B5EF4-FFF2-40B4-BE49-F238E27FC236}">
                <a16:creationId xmlns:a16="http://schemas.microsoft.com/office/drawing/2014/main" id="{0D5BA7FF-A77E-82D8-382F-C60F9EB7D403}"/>
              </a:ext>
            </a:extLst>
          </p:cNvPr>
          <p:cNvSpPr>
            <a:spLocks noGrp="1"/>
          </p:cNvSpPr>
          <p:nvPr>
            <p:ph type="dt" sz="half" idx="16"/>
          </p:nvPr>
        </p:nvSpPr>
        <p:spPr>
          <a:xfrm>
            <a:off x="3355847" y="6318504"/>
            <a:ext cx="1418733" cy="365760"/>
          </a:xfrm>
        </p:spPr>
        <p:txBody>
          <a:bodyPr/>
          <a:lstStyle/>
          <a:p>
            <a:fld id="{EB985D21-B2A4-4F38-8ED6-BA694362EEC4}" type="datetime1">
              <a:rPr lang="en-US" smtClean="0"/>
              <a:t>5/11/2025</a:t>
            </a:fld>
            <a:endParaRPr lang="en-US" dirty="0"/>
          </a:p>
        </p:txBody>
      </p:sp>
      <p:sp>
        <p:nvSpPr>
          <p:cNvPr id="11" name="Footer Placeholder 10">
            <a:extLst>
              <a:ext uri="{FF2B5EF4-FFF2-40B4-BE49-F238E27FC236}">
                <a16:creationId xmlns:a16="http://schemas.microsoft.com/office/drawing/2014/main" id="{42B6E2F6-1C60-7678-922C-01C4DB211D7A}"/>
              </a:ext>
            </a:extLst>
          </p:cNvPr>
          <p:cNvSpPr>
            <a:spLocks noGrp="1"/>
          </p:cNvSpPr>
          <p:nvPr>
            <p:ph type="ftr" sz="quarter" idx="17"/>
          </p:nvPr>
        </p:nvSpPr>
        <p:spPr>
          <a:xfrm>
            <a:off x="612648" y="6318504"/>
            <a:ext cx="2743200" cy="365760"/>
          </a:xfrm>
        </p:spPr>
        <p:txBody>
          <a:bodyPr/>
          <a:lstStyle/>
          <a:p>
            <a:r>
              <a:rPr lang="en-US" dirty="0"/>
              <a:t>Sample Footer Text</a:t>
            </a:r>
          </a:p>
        </p:txBody>
      </p:sp>
      <p:sp>
        <p:nvSpPr>
          <p:cNvPr id="13" name="Slide Number Placeholder 12">
            <a:extLst>
              <a:ext uri="{FF2B5EF4-FFF2-40B4-BE49-F238E27FC236}">
                <a16:creationId xmlns:a16="http://schemas.microsoft.com/office/drawing/2014/main" id="{277AED5A-2B3B-6F43-CA78-5BF85217FD6E}"/>
              </a:ext>
            </a:extLst>
          </p:cNvPr>
          <p:cNvSpPr>
            <a:spLocks noGrp="1"/>
          </p:cNvSpPr>
          <p:nvPr>
            <p:ph type="sldNum" sz="quarter" idx="18"/>
          </p:nvPr>
        </p:nvSpPr>
        <p:spPr>
          <a:xfrm>
            <a:off x="4692285" y="6318504"/>
            <a:ext cx="493776" cy="365760"/>
          </a:xfrm>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8150129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Conclusion">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DD8D24-88B3-D4D5-4D33-225698C54E3E}"/>
              </a:ext>
            </a:extLst>
          </p:cNvPr>
          <p:cNvSpPr/>
          <p:nvPr userDrawn="1"/>
        </p:nvSpPr>
        <p:spPr>
          <a:xfrm>
            <a:off x="0" y="0"/>
            <a:ext cx="12192000" cy="6858000"/>
          </a:xfrm>
          <a:prstGeom prst="rect">
            <a:avLst/>
          </a:prstGeom>
          <a:solidFill>
            <a:schemeClr val="bg2"/>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2BD35055-6D74-A348-4718-905599970CC5}"/>
              </a:ext>
            </a:extLst>
          </p:cNvPr>
          <p:cNvGrpSpPr/>
          <p:nvPr userDrawn="1"/>
        </p:nvGrpSpPr>
        <p:grpSpPr>
          <a:xfrm>
            <a:off x="-22275" y="-6922"/>
            <a:ext cx="12214275" cy="6888025"/>
            <a:chOff x="-22275" y="-6922"/>
            <a:chExt cx="12214275" cy="6888025"/>
          </a:xfrm>
        </p:grpSpPr>
        <p:sp>
          <p:nvSpPr>
            <p:cNvPr id="6" name="Rectangle 5">
              <a:extLst>
                <a:ext uri="{FF2B5EF4-FFF2-40B4-BE49-F238E27FC236}">
                  <a16:creationId xmlns:a16="http://schemas.microsoft.com/office/drawing/2014/main" id="{26C4D1BF-2265-9B4D-FEAA-1FD4A17B249F}"/>
                </a:ext>
              </a:extLst>
            </p:cNvPr>
            <p:cNvSpPr/>
            <p:nvPr/>
          </p:nvSpPr>
          <p:spPr>
            <a:xfrm rot="5400000">
              <a:off x="2655863" y="-2678137"/>
              <a:ext cx="6857999" cy="12214275"/>
            </a:xfrm>
            <a:prstGeom prst="rect">
              <a:avLst/>
            </a:prstGeom>
            <a:gradFill>
              <a:gsLst>
                <a:gs pos="0">
                  <a:schemeClr val="accent2"/>
                </a:gs>
                <a:gs pos="93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D3D69BAF-14B6-1A1F-BBF0-F95A0950A281}"/>
                </a:ext>
              </a:extLst>
            </p:cNvPr>
            <p:cNvSpPr/>
            <p:nvPr/>
          </p:nvSpPr>
          <p:spPr>
            <a:xfrm rot="16200000">
              <a:off x="3197276" y="-2132545"/>
              <a:ext cx="6850175" cy="11139273"/>
            </a:xfrm>
            <a:prstGeom prst="rect">
              <a:avLst/>
            </a:prstGeom>
            <a:gradFill flip="none" rotWithShape="1">
              <a:gsLst>
                <a:gs pos="0">
                  <a:schemeClr val="accent5">
                    <a:lumMod val="75000"/>
                  </a:schemeClr>
                </a:gs>
                <a:gs pos="32000">
                  <a:schemeClr val="accent5">
                    <a:alpha val="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4" name="Rectangle 13">
              <a:extLst>
                <a:ext uri="{FF2B5EF4-FFF2-40B4-BE49-F238E27FC236}">
                  <a16:creationId xmlns:a16="http://schemas.microsoft.com/office/drawing/2014/main" id="{36664D15-0667-8496-3D7B-C849F4439E7C}"/>
                </a:ext>
              </a:extLst>
            </p:cNvPr>
            <p:cNvSpPr/>
            <p:nvPr/>
          </p:nvSpPr>
          <p:spPr>
            <a:xfrm flipH="1">
              <a:off x="-9524" y="-6922"/>
              <a:ext cx="3836566" cy="6888025"/>
            </a:xfrm>
            <a:prstGeom prst="rect">
              <a:avLst/>
            </a:prstGeom>
            <a:gradFill>
              <a:gsLst>
                <a:gs pos="0">
                  <a:schemeClr val="accent5">
                    <a:lumMod val="75000"/>
                  </a:schemeClr>
                </a:gs>
                <a:gs pos="48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5" name="Rectangle 14">
              <a:extLst>
                <a:ext uri="{FF2B5EF4-FFF2-40B4-BE49-F238E27FC236}">
                  <a16:creationId xmlns:a16="http://schemas.microsoft.com/office/drawing/2014/main" id="{63DC6ADF-036F-62C6-3833-2B70F669FDCE}"/>
                </a:ext>
                <a:ext uri="{C183D7F6-B498-43B3-948B-1728B52AA6E4}">
                  <adec:decorative xmlns:adec="http://schemas.microsoft.com/office/drawing/2017/decorative" val="1"/>
                </a:ext>
              </a:extLst>
            </p:cNvPr>
            <p:cNvSpPr/>
            <p:nvPr/>
          </p:nvSpPr>
          <p:spPr>
            <a:xfrm rot="5400000">
              <a:off x="6189691" y="-743112"/>
              <a:ext cx="5263375" cy="6741243"/>
            </a:xfrm>
            <a:prstGeom prst="rect">
              <a:avLst/>
            </a:prstGeom>
            <a:gradFill flip="none" rotWithShape="1">
              <a:gsLst>
                <a:gs pos="2000">
                  <a:schemeClr val="accent5">
                    <a:lumMod val="60000"/>
                    <a:lumOff val="40000"/>
                    <a:alpha val="68000"/>
                  </a:schemeClr>
                </a:gs>
                <a:gs pos="48000">
                  <a:schemeClr val="accent5">
                    <a:lumMod val="60000"/>
                    <a:lumOff val="40000"/>
                    <a:alpha val="0"/>
                  </a:schemeClr>
                </a:gs>
              </a:gsLst>
              <a:lin ang="18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rgbClr val="FFFFFF"/>
                </a:solidFill>
              </a:endParaRPr>
            </a:p>
          </p:txBody>
        </p:sp>
      </p:gr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640080"/>
            <a:ext cx="10890373" cy="1463040"/>
          </a:xfrm>
        </p:spPr>
        <p:txBody>
          <a:bodyPr anchor="t">
            <a:noAutofit/>
          </a:bodyPr>
          <a:lstStyle>
            <a:lvl1pPr>
              <a:defRPr sz="6000">
                <a:solidFill>
                  <a:schemeClr val="tx1"/>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12648" y="3483864"/>
            <a:ext cx="10890374" cy="28346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9">
            <a:extLst>
              <a:ext uri="{FF2B5EF4-FFF2-40B4-BE49-F238E27FC236}">
                <a16:creationId xmlns:a16="http://schemas.microsoft.com/office/drawing/2014/main" id="{256EAF4F-BB04-837F-1279-216965ED7950}"/>
              </a:ext>
            </a:extLst>
          </p:cNvPr>
          <p:cNvSpPr>
            <a:spLocks noGrp="1"/>
          </p:cNvSpPr>
          <p:nvPr>
            <p:ph type="dt" sz="half" idx="14"/>
          </p:nvPr>
        </p:nvSpPr>
        <p:spPr/>
        <p:txBody>
          <a:bodyPr/>
          <a:lstStyle/>
          <a:p>
            <a:fld id="{1328A920-EAE5-43D0-A025-2D3173FC8677}" type="datetime1">
              <a:rPr lang="en-US" smtClean="0"/>
              <a:t>5/11/2025</a:t>
            </a:fld>
            <a:endParaRPr lang="en-US" dirty="0"/>
          </a:p>
        </p:txBody>
      </p:sp>
      <p:sp>
        <p:nvSpPr>
          <p:cNvPr id="11" name="Footer Placeholder 10">
            <a:extLst>
              <a:ext uri="{FF2B5EF4-FFF2-40B4-BE49-F238E27FC236}">
                <a16:creationId xmlns:a16="http://schemas.microsoft.com/office/drawing/2014/main" id="{4F7E0F60-3E19-4B79-DA8B-83F675116A04}"/>
              </a:ext>
            </a:extLst>
          </p:cNvPr>
          <p:cNvSpPr>
            <a:spLocks noGrp="1"/>
          </p:cNvSpPr>
          <p:nvPr>
            <p:ph type="ftr" sz="quarter" idx="15"/>
          </p:nvPr>
        </p:nvSpPr>
        <p:spPr/>
        <p:txBody>
          <a:bodyPr/>
          <a:lstStyle/>
          <a:p>
            <a:pPr algn="l"/>
            <a:r>
              <a:rPr lang="en-US" dirty="0"/>
              <a:t>Sample Footer Text</a:t>
            </a:r>
          </a:p>
        </p:txBody>
      </p:sp>
      <p:sp>
        <p:nvSpPr>
          <p:cNvPr id="12" name="Slide Number Placeholder 11">
            <a:extLst>
              <a:ext uri="{FF2B5EF4-FFF2-40B4-BE49-F238E27FC236}">
                <a16:creationId xmlns:a16="http://schemas.microsoft.com/office/drawing/2014/main" id="{44173F19-7D89-B9D2-9328-AA60462B18F4}"/>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237669017"/>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hoto 5">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8247888" y="713232"/>
            <a:ext cx="3364992" cy="3227832"/>
          </a:xfrm>
        </p:spPr>
        <p:txBody>
          <a:bodyPr anchor="t">
            <a:normAutofit/>
          </a:bodyPr>
          <a:lstStyle>
            <a:lvl1pPr algn="l">
              <a:defRPr sz="4000">
                <a:gradFill>
                  <a:gsLst>
                    <a:gs pos="0">
                      <a:schemeClr val="accent2"/>
                    </a:gs>
                    <a:gs pos="100000">
                      <a:schemeClr val="accent5"/>
                    </a:gs>
                  </a:gsLst>
                  <a:lin ang="15600000" scaled="0"/>
                </a:gra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8247888" y="5138927"/>
            <a:ext cx="3200400" cy="1197864"/>
          </a:xfrm>
        </p:spPr>
        <p:txBody>
          <a:bodyPr anchor="t">
            <a:norm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8">
            <a:extLst>
              <a:ext uri="{FF2B5EF4-FFF2-40B4-BE49-F238E27FC236}">
                <a16:creationId xmlns:a16="http://schemas.microsoft.com/office/drawing/2014/main" id="{37C87932-7DAB-7F93-5E51-7AEEA5AC7FEA}"/>
              </a:ext>
            </a:extLst>
          </p:cNvPr>
          <p:cNvSpPr>
            <a:spLocks noGrp="1"/>
          </p:cNvSpPr>
          <p:nvPr>
            <p:ph type="pic" sz="quarter" idx="13"/>
          </p:nvPr>
        </p:nvSpPr>
        <p:spPr>
          <a:xfrm>
            <a:off x="0" y="0"/>
            <a:ext cx="7653528" cy="6858000"/>
          </a:xfrm>
          <a:noFill/>
        </p:spPr>
        <p:txBody>
          <a:bodyPr/>
          <a:lstStyle>
            <a:lvl1pPr marL="0" indent="0">
              <a:buNone/>
              <a:defRPr/>
            </a:lvl1pPr>
          </a:lstStyle>
          <a:p>
            <a:endParaRPr lang="en-US" dirty="0"/>
          </a:p>
        </p:txBody>
      </p:sp>
      <p:sp>
        <p:nvSpPr>
          <p:cNvPr id="4" name="Date Placeholder 3">
            <a:extLst>
              <a:ext uri="{FF2B5EF4-FFF2-40B4-BE49-F238E27FC236}">
                <a16:creationId xmlns:a16="http://schemas.microsoft.com/office/drawing/2014/main" id="{3D4FF974-138E-88CF-9001-1A07C67D1DFD}"/>
              </a:ext>
            </a:extLst>
          </p:cNvPr>
          <p:cNvSpPr>
            <a:spLocks noGrp="1"/>
          </p:cNvSpPr>
          <p:nvPr>
            <p:ph type="dt" sz="half" idx="14"/>
          </p:nvPr>
        </p:nvSpPr>
        <p:spPr>
          <a:xfrm>
            <a:off x="10707624" y="6318504"/>
            <a:ext cx="859536" cy="365760"/>
          </a:xfrm>
        </p:spPr>
        <p:txBody>
          <a:bodyPr/>
          <a:lstStyle/>
          <a:p>
            <a:fld id="{C139A420-CE3C-4200-8C12-93D1D0592160}" type="datetime1">
              <a:rPr lang="en-US" smtClean="0"/>
              <a:t>5/11/2025</a:t>
            </a:fld>
            <a:endParaRPr lang="en-US" dirty="0"/>
          </a:p>
        </p:txBody>
      </p:sp>
      <p:sp>
        <p:nvSpPr>
          <p:cNvPr id="5" name="Footer Placeholder 4">
            <a:extLst>
              <a:ext uri="{FF2B5EF4-FFF2-40B4-BE49-F238E27FC236}">
                <a16:creationId xmlns:a16="http://schemas.microsoft.com/office/drawing/2014/main" id="{6B30B7E9-D8D3-BC56-A758-6C86B58C0AC5}"/>
              </a:ext>
            </a:extLst>
          </p:cNvPr>
          <p:cNvSpPr>
            <a:spLocks noGrp="1"/>
          </p:cNvSpPr>
          <p:nvPr>
            <p:ph type="ftr" sz="quarter" idx="15"/>
          </p:nvPr>
        </p:nvSpPr>
        <p:spPr>
          <a:xfrm>
            <a:off x="8247888" y="6318504"/>
            <a:ext cx="2459736" cy="365760"/>
          </a:xfrm>
        </p:spPr>
        <p:txBody>
          <a:bodyPr/>
          <a:lstStyle/>
          <a:p>
            <a:r>
              <a:rPr lang="en-US" dirty="0"/>
              <a:t>Sample Footer Text</a:t>
            </a:r>
          </a:p>
        </p:txBody>
      </p:sp>
      <p:sp>
        <p:nvSpPr>
          <p:cNvPr id="6" name="Slide Number Placeholder 5">
            <a:extLst>
              <a:ext uri="{FF2B5EF4-FFF2-40B4-BE49-F238E27FC236}">
                <a16:creationId xmlns:a16="http://schemas.microsoft.com/office/drawing/2014/main" id="{E1DA7CD4-7B92-1CD1-A9F0-94B053972CA3}"/>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42460127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hoto 6">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EDC7D9D-1283-6B64-54B5-FD89101615C8}"/>
              </a:ext>
            </a:extLst>
          </p:cNvPr>
          <p:cNvSpPr/>
          <p:nvPr userDrawn="1"/>
        </p:nvSpPr>
        <p:spPr>
          <a:xfrm>
            <a:off x="-1" y="0"/>
            <a:ext cx="12192001"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AEF997C6-45BA-9D70-4F2B-18646ED18BF4}"/>
              </a:ext>
            </a:extLst>
          </p:cNvPr>
          <p:cNvGrpSpPr/>
          <p:nvPr userDrawn="1"/>
        </p:nvGrpSpPr>
        <p:grpSpPr>
          <a:xfrm>
            <a:off x="7653528" y="0"/>
            <a:ext cx="4545541" cy="6864720"/>
            <a:chOff x="7760503" y="-18309"/>
            <a:chExt cx="4438566" cy="6883029"/>
          </a:xfrm>
        </p:grpSpPr>
        <p:sp>
          <p:nvSpPr>
            <p:cNvPr id="5" name="Rectangle 4">
              <a:extLst>
                <a:ext uri="{FF2B5EF4-FFF2-40B4-BE49-F238E27FC236}">
                  <a16:creationId xmlns:a16="http://schemas.microsoft.com/office/drawing/2014/main" id="{7361B878-507A-54F4-353D-8A4564709093}"/>
                </a:ext>
                <a:ext uri="{C183D7F6-B498-43B3-948B-1728B52AA6E4}">
                  <adec:decorative xmlns:adec="http://schemas.microsoft.com/office/drawing/2017/decorative" val="1"/>
                </a:ext>
              </a:extLst>
            </p:cNvPr>
            <p:cNvSpPr/>
            <p:nvPr/>
          </p:nvSpPr>
          <p:spPr>
            <a:xfrm>
              <a:off x="7760512" y="-11580"/>
              <a:ext cx="4431490" cy="6876300"/>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7ED6592B-585B-C9BE-BC0A-69D474FE39A8}"/>
                </a:ext>
                <a:ext uri="{C183D7F6-B498-43B3-948B-1728B52AA6E4}">
                  <adec:decorative xmlns:adec="http://schemas.microsoft.com/office/drawing/2017/decorative" val="1"/>
                </a:ext>
              </a:extLst>
            </p:cNvPr>
            <p:cNvSpPr/>
            <p:nvPr/>
          </p:nvSpPr>
          <p:spPr>
            <a:xfrm rot="10800000">
              <a:off x="7760503" y="1713600"/>
              <a:ext cx="4431496"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7" name="Rectangle 6">
              <a:extLst>
                <a:ext uri="{FF2B5EF4-FFF2-40B4-BE49-F238E27FC236}">
                  <a16:creationId xmlns:a16="http://schemas.microsoft.com/office/drawing/2014/main" id="{AFD94B36-1055-422B-E015-DA352D193200}"/>
                </a:ext>
                <a:ext uri="{C183D7F6-B498-43B3-948B-1728B52AA6E4}">
                  <adec:decorative xmlns:adec="http://schemas.microsoft.com/office/drawing/2017/decorative" val="1"/>
                </a:ext>
              </a:extLst>
            </p:cNvPr>
            <p:cNvSpPr/>
            <p:nvPr/>
          </p:nvSpPr>
          <p:spPr>
            <a:xfrm>
              <a:off x="7760509" y="-11586"/>
              <a:ext cx="3264743"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708E015-EBC5-FF3D-8329-E06867263AE5}"/>
                </a:ext>
                <a:ext uri="{C183D7F6-B498-43B3-948B-1728B52AA6E4}">
                  <adec:decorative xmlns:adec="http://schemas.microsoft.com/office/drawing/2017/decorative" val="1"/>
                </a:ext>
              </a:extLst>
            </p:cNvPr>
            <p:cNvSpPr/>
            <p:nvPr/>
          </p:nvSpPr>
          <p:spPr>
            <a:xfrm rot="16200000">
              <a:off x="6547151" y="1202115"/>
              <a:ext cx="6872341" cy="4431494"/>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8202168" y="1371600"/>
            <a:ext cx="3456430" cy="2386584"/>
          </a:xfrm>
        </p:spPr>
        <p:txBody>
          <a:bodyPr anchor="b">
            <a:normAutofit/>
          </a:bodyPr>
          <a:lstStyle>
            <a:lvl1pPr algn="ctr">
              <a:defRPr sz="32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8202167" y="3877056"/>
            <a:ext cx="3456431" cy="1655064"/>
          </a:xfrm>
        </p:spPr>
        <p:txBody>
          <a:bodyPr anchor="t">
            <a:normAutofit/>
          </a:bodyPr>
          <a:lstStyle>
            <a:lvl1pPr marL="0" indent="0" algn="ctr">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8">
            <a:extLst>
              <a:ext uri="{FF2B5EF4-FFF2-40B4-BE49-F238E27FC236}">
                <a16:creationId xmlns:a16="http://schemas.microsoft.com/office/drawing/2014/main" id="{37C87932-7DAB-7F93-5E51-7AEEA5AC7FEA}"/>
              </a:ext>
            </a:extLst>
          </p:cNvPr>
          <p:cNvSpPr>
            <a:spLocks noGrp="1"/>
          </p:cNvSpPr>
          <p:nvPr>
            <p:ph type="pic" sz="quarter" idx="13"/>
          </p:nvPr>
        </p:nvSpPr>
        <p:spPr>
          <a:xfrm>
            <a:off x="0" y="0"/>
            <a:ext cx="7653528" cy="6858000"/>
          </a:xfrm>
          <a:noFill/>
        </p:spPr>
        <p:txBody>
          <a:bodyPr/>
          <a:lstStyle>
            <a:lvl1pPr marL="0" indent="0">
              <a:buNone/>
              <a:defRPr>
                <a:solidFill>
                  <a:schemeClr val="bg1"/>
                </a:solidFill>
              </a:defRPr>
            </a:lvl1pPr>
          </a:lstStyle>
          <a:p>
            <a:endParaRPr lang="en-US" dirty="0"/>
          </a:p>
        </p:txBody>
      </p:sp>
      <p:sp>
        <p:nvSpPr>
          <p:cNvPr id="10" name="Date Placeholder 9">
            <a:extLst>
              <a:ext uri="{FF2B5EF4-FFF2-40B4-BE49-F238E27FC236}">
                <a16:creationId xmlns:a16="http://schemas.microsoft.com/office/drawing/2014/main" id="{65ABF53E-9405-749D-F125-6047BB041301}"/>
              </a:ext>
            </a:extLst>
          </p:cNvPr>
          <p:cNvSpPr>
            <a:spLocks noGrp="1"/>
          </p:cNvSpPr>
          <p:nvPr>
            <p:ph type="dt" sz="half" idx="14"/>
          </p:nvPr>
        </p:nvSpPr>
        <p:spPr>
          <a:xfrm>
            <a:off x="10661902" y="6318504"/>
            <a:ext cx="905257" cy="365760"/>
          </a:xfrm>
        </p:spPr>
        <p:txBody>
          <a:bodyPr/>
          <a:lstStyle/>
          <a:p>
            <a:fld id="{0867F805-6554-4B19-947C-032F0BC7FFEF}" type="datetime1">
              <a:rPr lang="en-US" smtClean="0"/>
              <a:t>5/11/2025</a:t>
            </a:fld>
            <a:endParaRPr lang="en-US" dirty="0"/>
          </a:p>
        </p:txBody>
      </p:sp>
      <p:sp>
        <p:nvSpPr>
          <p:cNvPr id="11" name="Footer Placeholder 10">
            <a:extLst>
              <a:ext uri="{FF2B5EF4-FFF2-40B4-BE49-F238E27FC236}">
                <a16:creationId xmlns:a16="http://schemas.microsoft.com/office/drawing/2014/main" id="{A6A16C3B-5387-BF4E-27AA-EA2DEBADE986}"/>
              </a:ext>
            </a:extLst>
          </p:cNvPr>
          <p:cNvSpPr>
            <a:spLocks noGrp="1"/>
          </p:cNvSpPr>
          <p:nvPr>
            <p:ph type="ftr" sz="quarter" idx="15"/>
          </p:nvPr>
        </p:nvSpPr>
        <p:spPr>
          <a:xfrm>
            <a:off x="8202167" y="6318504"/>
            <a:ext cx="2459736" cy="365760"/>
          </a:xfrm>
        </p:spPr>
        <p:txBody>
          <a:bodyPr/>
          <a:lstStyle/>
          <a:p>
            <a:r>
              <a:rPr lang="en-US" dirty="0"/>
              <a:t>Sample Footer Text</a:t>
            </a:r>
          </a:p>
        </p:txBody>
      </p:sp>
      <p:sp>
        <p:nvSpPr>
          <p:cNvPr id="12" name="Slide Number Placeholder 11">
            <a:extLst>
              <a:ext uri="{FF2B5EF4-FFF2-40B4-BE49-F238E27FC236}">
                <a16:creationId xmlns:a16="http://schemas.microsoft.com/office/drawing/2014/main" id="{B2506ED1-C024-3620-1DD8-5C1E151E64B6}"/>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95765958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Photo 7">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713232"/>
            <a:ext cx="4828032" cy="2953512"/>
          </a:xfrm>
        </p:spPr>
        <p:txBody>
          <a:bodyPr anchor="t">
            <a:normAutofit/>
          </a:bodyPr>
          <a:lstStyle>
            <a:lvl1pPr algn="l">
              <a:defRPr sz="4400">
                <a:gradFill>
                  <a:gsLst>
                    <a:gs pos="0">
                      <a:schemeClr val="accent2"/>
                    </a:gs>
                    <a:gs pos="100000">
                      <a:schemeClr val="accent5"/>
                    </a:gs>
                  </a:gsLst>
                  <a:lin ang="4800000" scaled="0"/>
                </a:gra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4544568"/>
            <a:ext cx="4681728" cy="1591056"/>
          </a:xfrm>
        </p:spPr>
        <p:txBody>
          <a:bodyPr anchor="ctr">
            <a:norm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8">
            <a:extLst>
              <a:ext uri="{FF2B5EF4-FFF2-40B4-BE49-F238E27FC236}">
                <a16:creationId xmlns:a16="http://schemas.microsoft.com/office/drawing/2014/main" id="{37C87932-7DAB-7F93-5E51-7AEEA5AC7FEA}"/>
              </a:ext>
            </a:extLst>
          </p:cNvPr>
          <p:cNvSpPr>
            <a:spLocks noGrp="1"/>
          </p:cNvSpPr>
          <p:nvPr>
            <p:ph type="pic" sz="quarter" idx="13"/>
          </p:nvPr>
        </p:nvSpPr>
        <p:spPr>
          <a:xfrm>
            <a:off x="7534656" y="0"/>
            <a:ext cx="4654296" cy="6858000"/>
          </a:xfrm>
          <a:noFill/>
        </p:spPr>
        <p:txBody>
          <a:bodyPr/>
          <a:lstStyle>
            <a:lvl1pPr marL="0" indent="0">
              <a:buNone/>
              <a:defRPr/>
            </a:lvl1pPr>
          </a:lstStyle>
          <a:p>
            <a:endParaRPr lang="en-US" dirty="0"/>
          </a:p>
        </p:txBody>
      </p:sp>
      <p:sp>
        <p:nvSpPr>
          <p:cNvPr id="10" name="Date Placeholder 9">
            <a:extLst>
              <a:ext uri="{FF2B5EF4-FFF2-40B4-BE49-F238E27FC236}">
                <a16:creationId xmlns:a16="http://schemas.microsoft.com/office/drawing/2014/main" id="{00431E1F-9861-6E9A-6FDA-9450A0A9109C}"/>
              </a:ext>
            </a:extLst>
          </p:cNvPr>
          <p:cNvSpPr>
            <a:spLocks noGrp="1"/>
          </p:cNvSpPr>
          <p:nvPr>
            <p:ph type="dt" sz="half" idx="14"/>
          </p:nvPr>
        </p:nvSpPr>
        <p:spPr>
          <a:xfrm>
            <a:off x="4617720" y="6318504"/>
            <a:ext cx="2153412" cy="365760"/>
          </a:xfrm>
        </p:spPr>
        <p:txBody>
          <a:bodyPr/>
          <a:lstStyle/>
          <a:p>
            <a:fld id="{B179717B-F8EC-4BA3-8160-AE4E76EE0CE6}" type="datetime1">
              <a:rPr lang="en-US" smtClean="0"/>
              <a:t>5/11/2025</a:t>
            </a:fld>
            <a:endParaRPr lang="en-US" dirty="0"/>
          </a:p>
        </p:txBody>
      </p:sp>
      <p:sp>
        <p:nvSpPr>
          <p:cNvPr id="11" name="Footer Placeholder 10">
            <a:extLst>
              <a:ext uri="{FF2B5EF4-FFF2-40B4-BE49-F238E27FC236}">
                <a16:creationId xmlns:a16="http://schemas.microsoft.com/office/drawing/2014/main" id="{F98245A6-7E39-43E3-BB93-77F622756065}"/>
              </a:ext>
            </a:extLst>
          </p:cNvPr>
          <p:cNvSpPr>
            <a:spLocks noGrp="1"/>
          </p:cNvSpPr>
          <p:nvPr>
            <p:ph type="ftr" sz="quarter" idx="15"/>
          </p:nvPr>
        </p:nvSpPr>
        <p:spPr/>
        <p:txBody>
          <a:bodyPr/>
          <a:lstStyle/>
          <a:p>
            <a:pPr algn="l"/>
            <a:r>
              <a:rPr lang="en-US" dirty="0"/>
              <a:t>Sample Footer Text</a:t>
            </a:r>
          </a:p>
        </p:txBody>
      </p:sp>
      <p:sp>
        <p:nvSpPr>
          <p:cNvPr id="12" name="Slide Number Placeholder 11">
            <a:extLst>
              <a:ext uri="{FF2B5EF4-FFF2-40B4-BE49-F238E27FC236}">
                <a16:creationId xmlns:a16="http://schemas.microsoft.com/office/drawing/2014/main" id="{43C4D8A9-0078-62DC-A293-9B6083ED649D}"/>
              </a:ext>
            </a:extLst>
          </p:cNvPr>
          <p:cNvSpPr>
            <a:spLocks noGrp="1"/>
          </p:cNvSpPr>
          <p:nvPr>
            <p:ph type="sldNum" sz="quarter" idx="16"/>
          </p:nvPr>
        </p:nvSpPr>
        <p:spPr>
          <a:xfrm>
            <a:off x="6688836" y="6318504"/>
            <a:ext cx="493776" cy="365760"/>
          </a:xfrm>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85375810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502920"/>
            <a:ext cx="5852160" cy="2953512"/>
          </a:xfrm>
        </p:spPr>
        <p:txBody>
          <a:bodyPr anchor="t">
            <a:normAutofit/>
          </a:bodyPr>
          <a:lstStyle>
            <a:lvl1pPr algn="l">
              <a:defRPr sz="5400">
                <a:gradFill>
                  <a:gsLst>
                    <a:gs pos="0">
                      <a:schemeClr val="accent2"/>
                    </a:gs>
                    <a:gs pos="100000">
                      <a:schemeClr val="accent5"/>
                    </a:gs>
                  </a:gsLst>
                  <a:lin ang="4800000" scaled="0"/>
                </a:gra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4544568"/>
            <a:ext cx="4681728" cy="1591056"/>
          </a:xfrm>
        </p:spPr>
        <p:txBody>
          <a:bodyPr anchor="ctr">
            <a:norm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8">
            <a:extLst>
              <a:ext uri="{FF2B5EF4-FFF2-40B4-BE49-F238E27FC236}">
                <a16:creationId xmlns:a16="http://schemas.microsoft.com/office/drawing/2014/main" id="{37C87932-7DAB-7F93-5E51-7AEEA5AC7FEA}"/>
              </a:ext>
            </a:extLst>
          </p:cNvPr>
          <p:cNvSpPr>
            <a:spLocks noGrp="1"/>
          </p:cNvSpPr>
          <p:nvPr>
            <p:ph type="pic" sz="quarter" idx="13"/>
          </p:nvPr>
        </p:nvSpPr>
        <p:spPr>
          <a:xfrm>
            <a:off x="7534656" y="0"/>
            <a:ext cx="4654296" cy="6858000"/>
          </a:xfrm>
          <a:noFill/>
        </p:spPr>
        <p:txBody>
          <a:bodyPr/>
          <a:lstStyle>
            <a:lvl1pPr marL="0" indent="0">
              <a:buNone/>
              <a:defRPr>
                <a:solidFill>
                  <a:schemeClr val="tx1"/>
                </a:solidFill>
              </a:defRPr>
            </a:lvl1pPr>
          </a:lstStyle>
          <a:p>
            <a:endParaRPr lang="en-US" dirty="0"/>
          </a:p>
        </p:txBody>
      </p:sp>
      <p:sp>
        <p:nvSpPr>
          <p:cNvPr id="10" name="Date Placeholder 9">
            <a:extLst>
              <a:ext uri="{FF2B5EF4-FFF2-40B4-BE49-F238E27FC236}">
                <a16:creationId xmlns:a16="http://schemas.microsoft.com/office/drawing/2014/main" id="{00431E1F-9861-6E9A-6FDA-9450A0A9109C}"/>
              </a:ext>
            </a:extLst>
          </p:cNvPr>
          <p:cNvSpPr>
            <a:spLocks noGrp="1"/>
          </p:cNvSpPr>
          <p:nvPr>
            <p:ph type="dt" sz="half" idx="14"/>
          </p:nvPr>
        </p:nvSpPr>
        <p:spPr>
          <a:xfrm>
            <a:off x="4617720" y="6318504"/>
            <a:ext cx="2153412" cy="365760"/>
          </a:xfrm>
        </p:spPr>
        <p:txBody>
          <a:bodyPr/>
          <a:lstStyle/>
          <a:p>
            <a:fld id="{B97CBF45-FAE0-4C53-B04C-7DF1B51449DB}" type="datetime1">
              <a:rPr lang="en-US" smtClean="0"/>
              <a:t>5/11/2025</a:t>
            </a:fld>
            <a:endParaRPr lang="en-US" dirty="0"/>
          </a:p>
        </p:txBody>
      </p:sp>
      <p:sp>
        <p:nvSpPr>
          <p:cNvPr id="11" name="Footer Placeholder 10">
            <a:extLst>
              <a:ext uri="{FF2B5EF4-FFF2-40B4-BE49-F238E27FC236}">
                <a16:creationId xmlns:a16="http://schemas.microsoft.com/office/drawing/2014/main" id="{F98245A6-7E39-43E3-BB93-77F622756065}"/>
              </a:ext>
            </a:extLst>
          </p:cNvPr>
          <p:cNvSpPr>
            <a:spLocks noGrp="1"/>
          </p:cNvSpPr>
          <p:nvPr>
            <p:ph type="ftr" sz="quarter" idx="15"/>
          </p:nvPr>
        </p:nvSpPr>
        <p:spPr/>
        <p:txBody>
          <a:bodyPr/>
          <a:lstStyle/>
          <a:p>
            <a:pPr algn="l"/>
            <a:r>
              <a:rPr lang="en-US" dirty="0"/>
              <a:t>Sample Footer Text</a:t>
            </a:r>
          </a:p>
        </p:txBody>
      </p:sp>
      <p:sp>
        <p:nvSpPr>
          <p:cNvPr id="12" name="Slide Number Placeholder 11">
            <a:extLst>
              <a:ext uri="{FF2B5EF4-FFF2-40B4-BE49-F238E27FC236}">
                <a16:creationId xmlns:a16="http://schemas.microsoft.com/office/drawing/2014/main" id="{43C4D8A9-0078-62DC-A293-9B6083ED649D}"/>
              </a:ext>
            </a:extLst>
          </p:cNvPr>
          <p:cNvSpPr>
            <a:spLocks noGrp="1"/>
          </p:cNvSpPr>
          <p:nvPr>
            <p:ph type="sldNum" sz="quarter" idx="16"/>
          </p:nvPr>
        </p:nvSpPr>
        <p:spPr>
          <a:xfrm>
            <a:off x="6688836" y="6318504"/>
            <a:ext cx="493776" cy="365760"/>
          </a:xfrm>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04705713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Photo 9">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A9A80D3-2272-ED0F-EBF4-34428557569F}"/>
              </a:ext>
            </a:extLst>
          </p:cNvPr>
          <p:cNvSpPr/>
          <p:nvPr userDrawn="1"/>
        </p:nvSpPr>
        <p:spPr>
          <a:xfrm>
            <a:off x="-1" y="0"/>
            <a:ext cx="12192001"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1F71E75-F7A2-7C1F-EF86-C5186E904883}"/>
              </a:ext>
            </a:extLst>
          </p:cNvPr>
          <p:cNvSpPr/>
          <p:nvPr userDrawn="1"/>
        </p:nvSpPr>
        <p:spPr>
          <a:xfrm>
            <a:off x="-4262" y="0"/>
            <a:ext cx="7547339" cy="6858002"/>
          </a:xfrm>
          <a:prstGeom prst="rect">
            <a:avLst/>
          </a:prstGeom>
          <a:gradFill>
            <a:gsLst>
              <a:gs pos="6000">
                <a:schemeClr val="accent5"/>
              </a:gs>
              <a:gs pos="100000">
                <a:schemeClr val="accent2"/>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AB4E0A7-C9D3-8408-2EE0-E46AF38E815F}"/>
              </a:ext>
            </a:extLst>
          </p:cNvPr>
          <p:cNvSpPr/>
          <p:nvPr userDrawn="1"/>
        </p:nvSpPr>
        <p:spPr>
          <a:xfrm rot="10800000">
            <a:off x="-4285" y="-3"/>
            <a:ext cx="7547361" cy="6857999"/>
          </a:xfrm>
          <a:prstGeom prst="rect">
            <a:avLst/>
          </a:prstGeom>
          <a:gradFill>
            <a:gsLst>
              <a:gs pos="43000">
                <a:schemeClr val="accent2">
                  <a:alpha val="0"/>
                </a:schemeClr>
              </a:gs>
              <a:gs pos="100000">
                <a:schemeClr val="accent2">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E373CB42-010B-9ABE-75EF-F502B4A9F42C}"/>
              </a:ext>
            </a:extLst>
          </p:cNvPr>
          <p:cNvSpPr/>
          <p:nvPr userDrawn="1"/>
        </p:nvSpPr>
        <p:spPr>
          <a:xfrm rot="16200000">
            <a:off x="1156173" y="-1160457"/>
            <a:ext cx="5226425" cy="7547338"/>
          </a:xfrm>
          <a:prstGeom prst="rect">
            <a:avLst/>
          </a:prstGeom>
          <a:gradFill>
            <a:gsLst>
              <a:gs pos="50000">
                <a:schemeClr val="accent5">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713232"/>
            <a:ext cx="4828032" cy="2953512"/>
          </a:xfrm>
        </p:spPr>
        <p:txBody>
          <a:bodyPr anchor="t">
            <a:normAutofit/>
          </a:bodyPr>
          <a:lstStyle>
            <a:lvl1pPr algn="l">
              <a:defRPr sz="44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4544568"/>
            <a:ext cx="4681728" cy="1591056"/>
          </a:xfrm>
        </p:spPr>
        <p:txBody>
          <a:bodyPr anchor="ctr">
            <a:norm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8">
            <a:extLst>
              <a:ext uri="{FF2B5EF4-FFF2-40B4-BE49-F238E27FC236}">
                <a16:creationId xmlns:a16="http://schemas.microsoft.com/office/drawing/2014/main" id="{37C87932-7DAB-7F93-5E51-7AEEA5AC7FEA}"/>
              </a:ext>
            </a:extLst>
          </p:cNvPr>
          <p:cNvSpPr>
            <a:spLocks noGrp="1"/>
          </p:cNvSpPr>
          <p:nvPr>
            <p:ph type="pic" sz="quarter" idx="13"/>
          </p:nvPr>
        </p:nvSpPr>
        <p:spPr>
          <a:xfrm>
            <a:off x="7534656" y="0"/>
            <a:ext cx="4654296" cy="6858000"/>
          </a:xfrm>
          <a:noFill/>
        </p:spPr>
        <p:txBody>
          <a:bodyPr/>
          <a:lstStyle>
            <a:lvl1pPr marL="0" indent="0">
              <a:buNone/>
              <a:defRPr>
                <a:solidFill>
                  <a:schemeClr val="bg1"/>
                </a:solidFill>
              </a:defRPr>
            </a:lvl1pPr>
          </a:lstStyle>
          <a:p>
            <a:endParaRPr lang="en-US" dirty="0"/>
          </a:p>
        </p:txBody>
      </p:sp>
      <p:sp>
        <p:nvSpPr>
          <p:cNvPr id="10" name="Date Placeholder 9">
            <a:extLst>
              <a:ext uri="{FF2B5EF4-FFF2-40B4-BE49-F238E27FC236}">
                <a16:creationId xmlns:a16="http://schemas.microsoft.com/office/drawing/2014/main" id="{00431E1F-9861-6E9A-6FDA-9450A0A9109C}"/>
              </a:ext>
            </a:extLst>
          </p:cNvPr>
          <p:cNvSpPr>
            <a:spLocks noGrp="1"/>
          </p:cNvSpPr>
          <p:nvPr>
            <p:ph type="dt" sz="half" idx="14"/>
          </p:nvPr>
        </p:nvSpPr>
        <p:spPr>
          <a:xfrm>
            <a:off x="4617720" y="6318504"/>
            <a:ext cx="2153412" cy="365760"/>
          </a:xfrm>
        </p:spPr>
        <p:txBody>
          <a:bodyPr/>
          <a:lstStyle/>
          <a:p>
            <a:fld id="{CD5645A2-ECAE-40B8-8DE1-E5D730275A56}" type="datetime1">
              <a:rPr lang="en-US" smtClean="0"/>
              <a:t>5/11/2025</a:t>
            </a:fld>
            <a:endParaRPr lang="en-US" dirty="0"/>
          </a:p>
        </p:txBody>
      </p:sp>
      <p:sp>
        <p:nvSpPr>
          <p:cNvPr id="11" name="Footer Placeholder 10">
            <a:extLst>
              <a:ext uri="{FF2B5EF4-FFF2-40B4-BE49-F238E27FC236}">
                <a16:creationId xmlns:a16="http://schemas.microsoft.com/office/drawing/2014/main" id="{F98245A6-7E39-43E3-BB93-77F622756065}"/>
              </a:ext>
            </a:extLst>
          </p:cNvPr>
          <p:cNvSpPr>
            <a:spLocks noGrp="1"/>
          </p:cNvSpPr>
          <p:nvPr>
            <p:ph type="ftr" sz="quarter" idx="15"/>
          </p:nvPr>
        </p:nvSpPr>
        <p:spPr/>
        <p:txBody>
          <a:bodyPr/>
          <a:lstStyle/>
          <a:p>
            <a:pPr algn="l"/>
            <a:r>
              <a:rPr lang="en-US" dirty="0"/>
              <a:t>Sample Footer Text</a:t>
            </a:r>
          </a:p>
        </p:txBody>
      </p:sp>
      <p:sp>
        <p:nvSpPr>
          <p:cNvPr id="12" name="Slide Number Placeholder 11">
            <a:extLst>
              <a:ext uri="{FF2B5EF4-FFF2-40B4-BE49-F238E27FC236}">
                <a16:creationId xmlns:a16="http://schemas.microsoft.com/office/drawing/2014/main" id="{43C4D8A9-0078-62DC-A293-9B6083ED649D}"/>
              </a:ext>
            </a:extLst>
          </p:cNvPr>
          <p:cNvSpPr>
            <a:spLocks noGrp="1"/>
          </p:cNvSpPr>
          <p:nvPr>
            <p:ph type="sldNum" sz="quarter" idx="16"/>
          </p:nvPr>
        </p:nvSpPr>
        <p:spPr>
          <a:xfrm>
            <a:off x="6688836" y="6318504"/>
            <a:ext cx="493776" cy="365760"/>
          </a:xfrm>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9764576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Photo 10">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A9A80D3-2272-ED0F-EBF4-34428557569F}"/>
              </a:ext>
            </a:extLst>
          </p:cNvPr>
          <p:cNvSpPr/>
          <p:nvPr userDrawn="1"/>
        </p:nvSpPr>
        <p:spPr>
          <a:xfrm>
            <a:off x="-1" y="0"/>
            <a:ext cx="12192001"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1F71E75-F7A2-7C1F-EF86-C5186E904883}"/>
              </a:ext>
            </a:extLst>
          </p:cNvPr>
          <p:cNvSpPr/>
          <p:nvPr userDrawn="1"/>
        </p:nvSpPr>
        <p:spPr>
          <a:xfrm>
            <a:off x="-4262" y="0"/>
            <a:ext cx="7547339" cy="6858002"/>
          </a:xfrm>
          <a:prstGeom prst="rect">
            <a:avLst/>
          </a:prstGeom>
          <a:gradFill>
            <a:gsLst>
              <a:gs pos="6000">
                <a:schemeClr val="accent5"/>
              </a:gs>
              <a:gs pos="100000">
                <a:schemeClr val="accent2"/>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AB4E0A7-C9D3-8408-2EE0-E46AF38E815F}"/>
              </a:ext>
            </a:extLst>
          </p:cNvPr>
          <p:cNvSpPr/>
          <p:nvPr userDrawn="1"/>
        </p:nvSpPr>
        <p:spPr>
          <a:xfrm rot="10800000">
            <a:off x="-4285" y="-3"/>
            <a:ext cx="7547361" cy="6857999"/>
          </a:xfrm>
          <a:prstGeom prst="rect">
            <a:avLst/>
          </a:prstGeom>
          <a:gradFill>
            <a:gsLst>
              <a:gs pos="43000">
                <a:schemeClr val="accent2">
                  <a:alpha val="0"/>
                </a:schemeClr>
              </a:gs>
              <a:gs pos="100000">
                <a:schemeClr val="accent2">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E373CB42-010B-9ABE-75EF-F502B4A9F42C}"/>
              </a:ext>
            </a:extLst>
          </p:cNvPr>
          <p:cNvSpPr/>
          <p:nvPr userDrawn="1"/>
        </p:nvSpPr>
        <p:spPr>
          <a:xfrm rot="16200000">
            <a:off x="1156173" y="-1160457"/>
            <a:ext cx="5226425" cy="7547338"/>
          </a:xfrm>
          <a:prstGeom prst="rect">
            <a:avLst/>
          </a:prstGeom>
          <a:gradFill>
            <a:gsLst>
              <a:gs pos="50000">
                <a:schemeClr val="accent5">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502920"/>
            <a:ext cx="5852160" cy="2953512"/>
          </a:xfrm>
        </p:spPr>
        <p:txBody>
          <a:bodyPr anchor="t">
            <a:normAutofit/>
          </a:bodyPr>
          <a:lstStyle>
            <a:lvl1pPr algn="l">
              <a:defRPr sz="5400" b="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4544568"/>
            <a:ext cx="4681728" cy="1591056"/>
          </a:xfrm>
        </p:spPr>
        <p:txBody>
          <a:bodyPr anchor="ctr">
            <a:norm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8">
            <a:extLst>
              <a:ext uri="{FF2B5EF4-FFF2-40B4-BE49-F238E27FC236}">
                <a16:creationId xmlns:a16="http://schemas.microsoft.com/office/drawing/2014/main" id="{37C87932-7DAB-7F93-5E51-7AEEA5AC7FEA}"/>
              </a:ext>
            </a:extLst>
          </p:cNvPr>
          <p:cNvSpPr>
            <a:spLocks noGrp="1"/>
          </p:cNvSpPr>
          <p:nvPr>
            <p:ph type="pic" sz="quarter" idx="13"/>
          </p:nvPr>
        </p:nvSpPr>
        <p:spPr>
          <a:xfrm>
            <a:off x="7534656" y="0"/>
            <a:ext cx="4654296" cy="6858000"/>
          </a:xfrm>
          <a:noFill/>
        </p:spPr>
        <p:txBody>
          <a:bodyPr/>
          <a:lstStyle>
            <a:lvl1pPr marL="0" indent="0">
              <a:buNone/>
              <a:defRPr>
                <a:solidFill>
                  <a:schemeClr val="bg1"/>
                </a:solidFill>
              </a:defRPr>
            </a:lvl1pPr>
          </a:lstStyle>
          <a:p>
            <a:endParaRPr lang="en-US" dirty="0"/>
          </a:p>
        </p:txBody>
      </p:sp>
      <p:sp>
        <p:nvSpPr>
          <p:cNvPr id="10" name="Date Placeholder 9">
            <a:extLst>
              <a:ext uri="{FF2B5EF4-FFF2-40B4-BE49-F238E27FC236}">
                <a16:creationId xmlns:a16="http://schemas.microsoft.com/office/drawing/2014/main" id="{00431E1F-9861-6E9A-6FDA-9450A0A9109C}"/>
              </a:ext>
            </a:extLst>
          </p:cNvPr>
          <p:cNvSpPr>
            <a:spLocks noGrp="1"/>
          </p:cNvSpPr>
          <p:nvPr>
            <p:ph type="dt" sz="half" idx="14"/>
          </p:nvPr>
        </p:nvSpPr>
        <p:spPr>
          <a:xfrm>
            <a:off x="4617720" y="6318504"/>
            <a:ext cx="2153412" cy="365760"/>
          </a:xfrm>
        </p:spPr>
        <p:txBody>
          <a:bodyPr/>
          <a:lstStyle/>
          <a:p>
            <a:fld id="{3A2C4A0A-74BB-48D3-82E0-B117A022E853}" type="datetime1">
              <a:rPr lang="en-US" smtClean="0"/>
              <a:t>5/11/2025</a:t>
            </a:fld>
            <a:endParaRPr lang="en-US" dirty="0"/>
          </a:p>
        </p:txBody>
      </p:sp>
      <p:sp>
        <p:nvSpPr>
          <p:cNvPr id="11" name="Footer Placeholder 10">
            <a:extLst>
              <a:ext uri="{FF2B5EF4-FFF2-40B4-BE49-F238E27FC236}">
                <a16:creationId xmlns:a16="http://schemas.microsoft.com/office/drawing/2014/main" id="{F98245A6-7E39-43E3-BB93-77F622756065}"/>
              </a:ext>
            </a:extLst>
          </p:cNvPr>
          <p:cNvSpPr>
            <a:spLocks noGrp="1"/>
          </p:cNvSpPr>
          <p:nvPr>
            <p:ph type="ftr" sz="quarter" idx="15"/>
          </p:nvPr>
        </p:nvSpPr>
        <p:spPr/>
        <p:txBody>
          <a:bodyPr/>
          <a:lstStyle/>
          <a:p>
            <a:pPr algn="l"/>
            <a:r>
              <a:rPr lang="en-US" dirty="0"/>
              <a:t>Sample Footer Text</a:t>
            </a:r>
          </a:p>
        </p:txBody>
      </p:sp>
      <p:sp>
        <p:nvSpPr>
          <p:cNvPr id="12" name="Slide Number Placeholder 11">
            <a:extLst>
              <a:ext uri="{FF2B5EF4-FFF2-40B4-BE49-F238E27FC236}">
                <a16:creationId xmlns:a16="http://schemas.microsoft.com/office/drawing/2014/main" id="{43C4D8A9-0078-62DC-A293-9B6083ED649D}"/>
              </a:ext>
            </a:extLst>
          </p:cNvPr>
          <p:cNvSpPr>
            <a:spLocks noGrp="1"/>
          </p:cNvSpPr>
          <p:nvPr>
            <p:ph type="sldNum" sz="quarter" idx="16"/>
          </p:nvPr>
        </p:nvSpPr>
        <p:spPr>
          <a:xfrm>
            <a:off x="6688836" y="6318504"/>
            <a:ext cx="493776" cy="365760"/>
          </a:xfrm>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96289555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Photo 11">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A9A80D3-2272-ED0F-EBF4-34428557569F}"/>
              </a:ext>
            </a:extLst>
          </p:cNvPr>
          <p:cNvSpPr/>
          <p:nvPr userDrawn="1"/>
        </p:nvSpPr>
        <p:spPr>
          <a:xfrm>
            <a:off x="-1" y="0"/>
            <a:ext cx="12192001"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CC69B239-8070-DF64-FE04-ACD9197C1ADA}"/>
              </a:ext>
              <a:ext uri="{C183D7F6-B498-43B3-948B-1728B52AA6E4}">
                <adec:decorative xmlns:adec="http://schemas.microsoft.com/office/drawing/2017/decorative" val="1"/>
              </a:ext>
            </a:extLst>
          </p:cNvPr>
          <p:cNvGrpSpPr/>
          <p:nvPr userDrawn="1"/>
        </p:nvGrpSpPr>
        <p:grpSpPr>
          <a:xfrm>
            <a:off x="-123" y="-4329"/>
            <a:ext cx="8129869" cy="6858000"/>
            <a:chOff x="5171844" y="-11586"/>
            <a:chExt cx="7020159" cy="6869586"/>
          </a:xfrm>
        </p:grpSpPr>
        <p:sp>
          <p:nvSpPr>
            <p:cNvPr id="13" name="Rectangle 12">
              <a:extLst>
                <a:ext uri="{FF2B5EF4-FFF2-40B4-BE49-F238E27FC236}">
                  <a16:creationId xmlns:a16="http://schemas.microsoft.com/office/drawing/2014/main" id="{44EDEE76-C142-D245-C6A2-18A09A688352}"/>
                </a:ext>
              </a:extLst>
            </p:cNvPr>
            <p:cNvSpPr/>
            <p:nvPr/>
          </p:nvSpPr>
          <p:spPr>
            <a:xfrm>
              <a:off x="5171848" y="-11580"/>
              <a:ext cx="7020152" cy="686957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D2F671C-CDF6-D829-32B5-4D80E6DFBA64}"/>
                </a:ext>
              </a:extLst>
            </p:cNvPr>
            <p:cNvSpPr/>
            <p:nvPr/>
          </p:nvSpPr>
          <p:spPr>
            <a:xfrm rot="10800000">
              <a:off x="6351336" y="876304"/>
              <a:ext cx="5840664" cy="5981696"/>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15" name="Rectangle 14">
              <a:extLst>
                <a:ext uri="{FF2B5EF4-FFF2-40B4-BE49-F238E27FC236}">
                  <a16:creationId xmlns:a16="http://schemas.microsoft.com/office/drawing/2014/main" id="{E55058B4-CE97-648C-8EB8-E7B1A44E1965}"/>
                </a:ext>
              </a:extLst>
            </p:cNvPr>
            <p:cNvSpPr/>
            <p:nvPr/>
          </p:nvSpPr>
          <p:spPr>
            <a:xfrm>
              <a:off x="5171844" y="-11586"/>
              <a:ext cx="5171848" cy="6869586"/>
            </a:xfrm>
            <a:prstGeom prst="rect">
              <a:avLst/>
            </a:prstGeom>
            <a:gradFill flip="none" rotWithShape="1">
              <a:gsLst>
                <a:gs pos="3000">
                  <a:schemeClr val="accent2">
                    <a:alpha val="70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119DCF0-5715-75D4-82C8-0925E2F5D3DA}"/>
                </a:ext>
              </a:extLst>
            </p:cNvPr>
            <p:cNvSpPr/>
            <p:nvPr/>
          </p:nvSpPr>
          <p:spPr>
            <a:xfrm rot="16200000">
              <a:off x="6042356" y="708353"/>
              <a:ext cx="6869583" cy="5429710"/>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207008" y="1371600"/>
            <a:ext cx="5724144" cy="2386584"/>
          </a:xfrm>
        </p:spPr>
        <p:txBody>
          <a:bodyPr anchor="b">
            <a:normAutofit/>
          </a:bodyPr>
          <a:lstStyle>
            <a:lvl1pPr algn="ctr">
              <a:defRPr sz="40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453896" y="3877056"/>
            <a:ext cx="5221224" cy="1655064"/>
          </a:xfrm>
        </p:spPr>
        <p:txBody>
          <a:bodyPr anchor="t">
            <a:normAutofit/>
          </a:bodyPr>
          <a:lstStyle>
            <a:lvl1pPr marL="0" indent="0" algn="ctr">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8">
            <a:extLst>
              <a:ext uri="{FF2B5EF4-FFF2-40B4-BE49-F238E27FC236}">
                <a16:creationId xmlns:a16="http://schemas.microsoft.com/office/drawing/2014/main" id="{37C87932-7DAB-7F93-5E51-7AEEA5AC7FEA}"/>
              </a:ext>
            </a:extLst>
          </p:cNvPr>
          <p:cNvSpPr>
            <a:spLocks noGrp="1"/>
          </p:cNvSpPr>
          <p:nvPr>
            <p:ph type="pic" sz="quarter" idx="13"/>
          </p:nvPr>
        </p:nvSpPr>
        <p:spPr>
          <a:xfrm>
            <a:off x="8129743" y="0"/>
            <a:ext cx="4062257" cy="6858000"/>
          </a:xfrm>
          <a:noFill/>
        </p:spPr>
        <p:txBody>
          <a:bodyPr vert="horz" lIns="91440" tIns="45720" rIns="91440" bIns="45720" rtlCol="0">
            <a:normAutofit/>
          </a:bodyPr>
          <a:lstStyle>
            <a:lvl1pPr>
              <a:defRPr lang="en-US" dirty="0">
                <a:solidFill>
                  <a:schemeClr val="bg1"/>
                </a:solidFill>
              </a:defRPr>
            </a:lvl1pPr>
          </a:lstStyle>
          <a:p>
            <a:pPr marL="0" lvl="0" indent="0">
              <a:buNone/>
            </a:pPr>
            <a:endParaRPr lang="en-US" dirty="0"/>
          </a:p>
        </p:txBody>
      </p:sp>
      <p:sp>
        <p:nvSpPr>
          <p:cNvPr id="5" name="Date Placeholder 4">
            <a:extLst>
              <a:ext uri="{FF2B5EF4-FFF2-40B4-BE49-F238E27FC236}">
                <a16:creationId xmlns:a16="http://schemas.microsoft.com/office/drawing/2014/main" id="{C818B6DE-6BDC-E548-E682-454500FF3909}"/>
              </a:ext>
            </a:extLst>
          </p:cNvPr>
          <p:cNvSpPr>
            <a:spLocks noGrp="1"/>
          </p:cNvSpPr>
          <p:nvPr>
            <p:ph type="dt" sz="half" idx="14"/>
          </p:nvPr>
        </p:nvSpPr>
        <p:spPr>
          <a:xfrm>
            <a:off x="4922575" y="6318504"/>
            <a:ext cx="2429146" cy="365760"/>
          </a:xfrm>
        </p:spPr>
        <p:txBody>
          <a:bodyPr/>
          <a:lstStyle/>
          <a:p>
            <a:fld id="{EBA9E0FA-5E3B-456C-B190-1C5D6B2D3B56}" type="datetime1">
              <a:rPr lang="en-US" smtClean="0"/>
              <a:t>5/11/2025</a:t>
            </a:fld>
            <a:endParaRPr lang="en-US" dirty="0"/>
          </a:p>
        </p:txBody>
      </p:sp>
      <p:sp>
        <p:nvSpPr>
          <p:cNvPr id="6" name="Footer Placeholder 5">
            <a:extLst>
              <a:ext uri="{FF2B5EF4-FFF2-40B4-BE49-F238E27FC236}">
                <a16:creationId xmlns:a16="http://schemas.microsoft.com/office/drawing/2014/main" id="{76DD31AD-85B3-91B6-9D78-2DCF5F950D8D}"/>
              </a:ext>
            </a:extLst>
          </p:cNvPr>
          <p:cNvSpPr>
            <a:spLocks noGrp="1"/>
          </p:cNvSpPr>
          <p:nvPr>
            <p:ph type="ftr" sz="quarter" idx="15"/>
          </p:nvPr>
        </p:nvSpPr>
        <p:spPr/>
        <p:txBody>
          <a:bodyPr/>
          <a:lstStyle/>
          <a:p>
            <a:r>
              <a:rPr lang="en-US" dirty="0"/>
              <a:t>Sample Footer Text</a:t>
            </a:r>
          </a:p>
        </p:txBody>
      </p:sp>
      <p:sp>
        <p:nvSpPr>
          <p:cNvPr id="17" name="Slide Number Placeholder 16">
            <a:extLst>
              <a:ext uri="{FF2B5EF4-FFF2-40B4-BE49-F238E27FC236}">
                <a16:creationId xmlns:a16="http://schemas.microsoft.com/office/drawing/2014/main" id="{B86FA7BF-70D2-F141-E2D9-909CA33B7244}"/>
              </a:ext>
            </a:extLst>
          </p:cNvPr>
          <p:cNvSpPr>
            <a:spLocks noGrp="1"/>
          </p:cNvSpPr>
          <p:nvPr>
            <p:ph type="sldNum" sz="quarter" idx="16"/>
          </p:nvPr>
        </p:nvSpPr>
        <p:spPr>
          <a:xfrm>
            <a:off x="7269426" y="6318504"/>
            <a:ext cx="493776" cy="365760"/>
          </a:xfrm>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24484643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hoto 12">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A9A80D3-2272-ED0F-EBF4-34428557569F}"/>
              </a:ext>
            </a:extLst>
          </p:cNvPr>
          <p:cNvSpPr/>
          <p:nvPr userDrawn="1"/>
        </p:nvSpPr>
        <p:spPr>
          <a:xfrm>
            <a:off x="-1" y="0"/>
            <a:ext cx="12192001"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480067FF-8FC0-5FF9-DC0B-F73EEF801BFA}"/>
              </a:ext>
              <a:ext uri="{C183D7F6-B498-43B3-948B-1728B52AA6E4}">
                <adec:decorative xmlns:adec="http://schemas.microsoft.com/office/drawing/2017/decorative" val="1"/>
              </a:ext>
            </a:extLst>
          </p:cNvPr>
          <p:cNvGrpSpPr/>
          <p:nvPr userDrawn="1"/>
        </p:nvGrpSpPr>
        <p:grpSpPr>
          <a:xfrm>
            <a:off x="4441200" y="-4329"/>
            <a:ext cx="7750804" cy="6869586"/>
            <a:chOff x="5171844" y="-11586"/>
            <a:chExt cx="7020159" cy="6869586"/>
          </a:xfrm>
        </p:grpSpPr>
        <p:sp>
          <p:nvSpPr>
            <p:cNvPr id="5" name="Rectangle 4">
              <a:extLst>
                <a:ext uri="{FF2B5EF4-FFF2-40B4-BE49-F238E27FC236}">
                  <a16:creationId xmlns:a16="http://schemas.microsoft.com/office/drawing/2014/main" id="{F8C4B40F-7B3C-BBFF-36BD-59C859AE7A8E}"/>
                </a:ext>
              </a:extLst>
            </p:cNvPr>
            <p:cNvSpPr/>
            <p:nvPr/>
          </p:nvSpPr>
          <p:spPr>
            <a:xfrm>
              <a:off x="5171848" y="-11580"/>
              <a:ext cx="7020152" cy="686957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438855EC-485E-B4A6-3323-4A3F78E46444}"/>
                </a:ext>
              </a:extLst>
            </p:cNvPr>
            <p:cNvSpPr/>
            <p:nvPr/>
          </p:nvSpPr>
          <p:spPr>
            <a:xfrm rot="10800000">
              <a:off x="6351336" y="876304"/>
              <a:ext cx="5840664" cy="5981696"/>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17" name="Rectangle 16">
              <a:extLst>
                <a:ext uri="{FF2B5EF4-FFF2-40B4-BE49-F238E27FC236}">
                  <a16:creationId xmlns:a16="http://schemas.microsoft.com/office/drawing/2014/main" id="{56394338-785F-15E7-EFAA-ECEDFC5E2476}"/>
                </a:ext>
              </a:extLst>
            </p:cNvPr>
            <p:cNvSpPr/>
            <p:nvPr/>
          </p:nvSpPr>
          <p:spPr>
            <a:xfrm>
              <a:off x="5171844" y="-11586"/>
              <a:ext cx="5171848" cy="6869586"/>
            </a:xfrm>
            <a:prstGeom prst="rect">
              <a:avLst/>
            </a:prstGeom>
            <a:gradFill flip="none" rotWithShape="1">
              <a:gsLst>
                <a:gs pos="3000">
                  <a:schemeClr val="accent2">
                    <a:alpha val="70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92A66C2-03D0-73D4-E8EE-985427867816}"/>
                </a:ext>
              </a:extLst>
            </p:cNvPr>
            <p:cNvSpPr/>
            <p:nvPr/>
          </p:nvSpPr>
          <p:spPr>
            <a:xfrm rot="16200000">
              <a:off x="6042356" y="708353"/>
              <a:ext cx="6869583" cy="5429710"/>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577840" y="1371600"/>
            <a:ext cx="5477256" cy="2386584"/>
          </a:xfrm>
        </p:spPr>
        <p:txBody>
          <a:bodyPr anchor="b">
            <a:normAutofit/>
          </a:bodyPr>
          <a:lstStyle>
            <a:lvl1pPr algn="ctr">
              <a:defRPr sz="40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815584" y="3877056"/>
            <a:ext cx="5001768" cy="1655064"/>
          </a:xfrm>
        </p:spPr>
        <p:txBody>
          <a:bodyPr anchor="t">
            <a:normAutofit/>
          </a:bodyPr>
          <a:lstStyle>
            <a:lvl1pPr marL="0" indent="0" algn="ctr">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8">
            <a:extLst>
              <a:ext uri="{FF2B5EF4-FFF2-40B4-BE49-F238E27FC236}">
                <a16:creationId xmlns:a16="http://schemas.microsoft.com/office/drawing/2014/main" id="{37C87932-7DAB-7F93-5E51-7AEEA5AC7FEA}"/>
              </a:ext>
            </a:extLst>
          </p:cNvPr>
          <p:cNvSpPr>
            <a:spLocks noGrp="1"/>
          </p:cNvSpPr>
          <p:nvPr>
            <p:ph type="pic" sz="quarter" idx="13"/>
          </p:nvPr>
        </p:nvSpPr>
        <p:spPr>
          <a:xfrm>
            <a:off x="0" y="0"/>
            <a:ext cx="4443984" cy="6858000"/>
          </a:xfrm>
          <a:noFill/>
        </p:spPr>
        <p:txBody>
          <a:bodyPr vert="horz" lIns="91440" tIns="45720" rIns="91440" bIns="45720" rtlCol="0">
            <a:normAutofit/>
          </a:bodyPr>
          <a:lstStyle>
            <a:lvl1pPr>
              <a:defRPr lang="en-US" dirty="0">
                <a:solidFill>
                  <a:schemeClr val="bg1"/>
                </a:solidFill>
              </a:defRPr>
            </a:lvl1pPr>
          </a:lstStyle>
          <a:p>
            <a:pPr marL="0" lvl="0" indent="0">
              <a:buNone/>
            </a:pPr>
            <a:endParaRPr lang="en-US" dirty="0"/>
          </a:p>
        </p:txBody>
      </p:sp>
      <p:sp>
        <p:nvSpPr>
          <p:cNvPr id="12" name="Date Placeholder 11">
            <a:extLst>
              <a:ext uri="{FF2B5EF4-FFF2-40B4-BE49-F238E27FC236}">
                <a16:creationId xmlns:a16="http://schemas.microsoft.com/office/drawing/2014/main" id="{D115C9FF-BC61-B8E9-7257-80B103C5BDE1}"/>
              </a:ext>
            </a:extLst>
          </p:cNvPr>
          <p:cNvSpPr>
            <a:spLocks noGrp="1"/>
          </p:cNvSpPr>
          <p:nvPr>
            <p:ph type="dt" sz="half" idx="14"/>
          </p:nvPr>
        </p:nvSpPr>
        <p:spPr/>
        <p:txBody>
          <a:bodyPr/>
          <a:lstStyle/>
          <a:p>
            <a:fld id="{FB37448F-3F25-4489-8753-7EA5C022F9A2}" type="datetime1">
              <a:rPr lang="en-US" smtClean="0"/>
              <a:t>5/11/2025</a:t>
            </a:fld>
            <a:endParaRPr lang="en-US" dirty="0"/>
          </a:p>
        </p:txBody>
      </p:sp>
      <p:sp>
        <p:nvSpPr>
          <p:cNvPr id="13" name="Footer Placeholder 12">
            <a:extLst>
              <a:ext uri="{FF2B5EF4-FFF2-40B4-BE49-F238E27FC236}">
                <a16:creationId xmlns:a16="http://schemas.microsoft.com/office/drawing/2014/main" id="{9F86D9F8-6602-271B-FE2D-652EC64047CA}"/>
              </a:ext>
            </a:extLst>
          </p:cNvPr>
          <p:cNvSpPr>
            <a:spLocks noGrp="1"/>
          </p:cNvSpPr>
          <p:nvPr>
            <p:ph type="ftr" sz="quarter" idx="15"/>
          </p:nvPr>
        </p:nvSpPr>
        <p:spPr>
          <a:xfrm>
            <a:off x="4800600" y="6318504"/>
            <a:ext cx="4096512" cy="365760"/>
          </a:xfrm>
        </p:spPr>
        <p:txBody>
          <a:bodyPr/>
          <a:lstStyle/>
          <a:p>
            <a:r>
              <a:rPr lang="en-US" dirty="0"/>
              <a:t>Sample Footer Text</a:t>
            </a:r>
          </a:p>
        </p:txBody>
      </p:sp>
      <p:sp>
        <p:nvSpPr>
          <p:cNvPr id="14" name="Slide Number Placeholder 13">
            <a:extLst>
              <a:ext uri="{FF2B5EF4-FFF2-40B4-BE49-F238E27FC236}">
                <a16:creationId xmlns:a16="http://schemas.microsoft.com/office/drawing/2014/main" id="{AD8982DA-3270-78D6-CF26-D0BE324627AF}"/>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22984270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6A8AF3-9C41-BBE0-28EC-0967476ECFDF}"/>
              </a:ext>
            </a:extLst>
          </p:cNvPr>
          <p:cNvSpPr/>
          <p:nvPr userDrawn="1"/>
        </p:nvSpPr>
        <p:spPr>
          <a:xfrm rot="5400000">
            <a:off x="7143745" y="1809750"/>
            <a:ext cx="6857999" cy="3238502"/>
          </a:xfrm>
          <a:prstGeom prst="rect">
            <a:avLst/>
          </a:prstGeom>
          <a:gradFill>
            <a:gsLst>
              <a:gs pos="13000">
                <a:schemeClr val="accent2"/>
              </a:gs>
              <a:gs pos="89000">
                <a:schemeClr val="accent5"/>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4B5494F-44E1-934B-42F4-366544A10888}"/>
              </a:ext>
              <a:ext uri="{C183D7F6-B498-43B3-948B-1728B52AA6E4}">
                <adec:decorative xmlns:adec="http://schemas.microsoft.com/office/drawing/2017/decorative" val="1"/>
              </a:ext>
            </a:extLst>
          </p:cNvPr>
          <p:cNvSpPr/>
          <p:nvPr userDrawn="1"/>
        </p:nvSpPr>
        <p:spPr>
          <a:xfrm rot="16200000" flipH="1">
            <a:off x="8452414" y="3120964"/>
            <a:ext cx="4235570" cy="3238501"/>
          </a:xfrm>
          <a:prstGeom prst="rect">
            <a:avLst/>
          </a:prstGeom>
          <a:gradFill>
            <a:gsLst>
              <a:gs pos="0">
                <a:schemeClr val="accent2">
                  <a:lumMod val="75000"/>
                </a:schemeClr>
              </a:gs>
              <a:gs pos="58000">
                <a:schemeClr val="accent2">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612648" y="2093976"/>
            <a:ext cx="6528816" cy="4178808"/>
          </a:xfrm>
        </p:spPr>
        <p:txBody>
          <a:bodyPr anchor="b">
            <a:normAutofit/>
          </a:bodyPr>
          <a:lstStyle>
            <a:lvl1pPr>
              <a:defRPr sz="6600">
                <a:solidFill>
                  <a:schemeClr val="tx2"/>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612648" y="557784"/>
            <a:ext cx="6391656" cy="1143000"/>
          </a:xfrm>
        </p:spPr>
        <p:txBody>
          <a:bodyPr>
            <a:normAutofit/>
          </a:bodyPr>
          <a:lstStyle>
            <a:lvl1pPr marL="0" indent="0">
              <a:buNone/>
              <a:defRPr sz="20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A9D0B7FB-87C0-3079-19C7-6CED6267076D}"/>
              </a:ext>
            </a:extLst>
          </p:cNvPr>
          <p:cNvSpPr>
            <a:spLocks noGrp="1"/>
          </p:cNvSpPr>
          <p:nvPr>
            <p:ph type="dt" sz="half" idx="10"/>
          </p:nvPr>
        </p:nvSpPr>
        <p:spPr>
          <a:xfrm>
            <a:off x="8948402" y="6318504"/>
            <a:ext cx="2618758" cy="365760"/>
          </a:xfrm>
        </p:spPr>
        <p:txBody>
          <a:bodyPr/>
          <a:lstStyle>
            <a:lvl1pPr>
              <a:defRPr>
                <a:solidFill>
                  <a:schemeClr val="bg1"/>
                </a:solidFill>
              </a:defRPr>
            </a:lvl1pPr>
          </a:lstStyle>
          <a:p>
            <a:fld id="{873707AF-9529-47F7-B62D-6915739C4D1C}" type="datetime1">
              <a:rPr lang="en-US" smtClean="0"/>
              <a:t>5/11/2025</a:t>
            </a:fld>
            <a:endParaRPr lang="en-US" dirty="0"/>
          </a:p>
        </p:txBody>
      </p:sp>
      <p:sp>
        <p:nvSpPr>
          <p:cNvPr id="5" name="Footer Placeholder 4">
            <a:extLst>
              <a:ext uri="{FF2B5EF4-FFF2-40B4-BE49-F238E27FC236}">
                <a16:creationId xmlns:a16="http://schemas.microsoft.com/office/drawing/2014/main" id="{C1399D9E-BE0F-5E13-5AB3-CAABD58908C2}"/>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63C498B2-725B-65BA-9E95-1CC3CE008DD7}"/>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898543766"/>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0FABB9A-1B5B-9306-B7B9-58E4E5E4EE0D}"/>
              </a:ext>
            </a:extLst>
          </p:cNvPr>
          <p:cNvSpPr/>
          <p:nvPr userDrawn="1"/>
        </p:nvSpPr>
        <p:spPr>
          <a:xfrm>
            <a:off x="0" y="0"/>
            <a:ext cx="12192000" cy="6858000"/>
          </a:xfrm>
          <a:prstGeom prst="rect">
            <a:avLst/>
          </a:prstGeom>
          <a:solidFill>
            <a:schemeClr val="bg2"/>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1F155489-796B-CDF9-06C2-583941E589F7}"/>
              </a:ext>
            </a:extLst>
          </p:cNvPr>
          <p:cNvGrpSpPr/>
          <p:nvPr userDrawn="1"/>
        </p:nvGrpSpPr>
        <p:grpSpPr>
          <a:xfrm>
            <a:off x="0" y="0"/>
            <a:ext cx="12192000" cy="6867144"/>
            <a:chOff x="0" y="-7622"/>
            <a:chExt cx="12192000" cy="6894986"/>
          </a:xfrm>
        </p:grpSpPr>
        <p:sp>
          <p:nvSpPr>
            <p:cNvPr id="8" name="Rectangle 7">
              <a:extLst>
                <a:ext uri="{FF2B5EF4-FFF2-40B4-BE49-F238E27FC236}">
                  <a16:creationId xmlns:a16="http://schemas.microsoft.com/office/drawing/2014/main" id="{4F31A197-F740-DCA2-902E-29B890C31486}"/>
                </a:ext>
                <a:ext uri="{C183D7F6-B498-43B3-948B-1728B52AA6E4}">
                  <adec:decorative xmlns:adec="http://schemas.microsoft.com/office/drawing/2017/decorative" val="1"/>
                </a:ext>
              </a:extLst>
            </p:cNvPr>
            <p:cNvSpPr/>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 name="Rectangle 8">
              <a:extLst>
                <a:ext uri="{FF2B5EF4-FFF2-40B4-BE49-F238E27FC236}">
                  <a16:creationId xmlns:a16="http://schemas.microsoft.com/office/drawing/2014/main" id="{35C02513-E6E5-DFFD-29B1-02BE448BAD59}"/>
                </a:ext>
                <a:ext uri="{C183D7F6-B498-43B3-948B-1728B52AA6E4}">
                  <adec:decorative xmlns:adec="http://schemas.microsoft.com/office/drawing/2017/decorative" val="1"/>
                </a:ext>
              </a:extLst>
            </p:cNvPr>
            <p:cNvSpPr/>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0" name="Rectangle 9">
              <a:extLst>
                <a:ext uri="{FF2B5EF4-FFF2-40B4-BE49-F238E27FC236}">
                  <a16:creationId xmlns:a16="http://schemas.microsoft.com/office/drawing/2014/main" id="{6FE184C5-789F-C980-F425-AF26045C8F03}"/>
                </a:ext>
                <a:ext uri="{C183D7F6-B498-43B3-948B-1728B52AA6E4}">
                  <adec:decorative xmlns:adec="http://schemas.microsoft.com/office/drawing/2017/decorative" val="1"/>
                </a:ext>
              </a:extLst>
            </p:cNvPr>
            <p:cNvSpPr/>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 name="Rectangle 10">
              <a:extLst>
                <a:ext uri="{FF2B5EF4-FFF2-40B4-BE49-F238E27FC236}">
                  <a16:creationId xmlns:a16="http://schemas.microsoft.com/office/drawing/2014/main" id="{BE6801FB-115C-F074-E428-F4A4A588BCE7}"/>
                </a:ext>
                <a:ext uri="{C183D7F6-B498-43B3-948B-1728B52AA6E4}">
                  <adec:decorative xmlns:adec="http://schemas.microsoft.com/office/drawing/2017/decorative" val="1"/>
                </a:ext>
              </a:extLst>
            </p:cNvPr>
            <p:cNvSpPr/>
            <p:nvPr/>
          </p:nvSpPr>
          <p:spPr>
            <a:xfrm rot="10800000">
              <a:off x="9127281" y="7060"/>
              <a:ext cx="3064320" cy="6872683"/>
            </a:xfrm>
            <a:prstGeom prst="rect">
              <a:avLst/>
            </a:prstGeom>
            <a:gradFill flip="none" rotWithShape="1">
              <a:gsLst>
                <a:gs pos="0">
                  <a:schemeClr val="accent2">
                    <a:alpha val="88000"/>
                  </a:schemeClr>
                </a:gs>
                <a:gs pos="56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rgbClr val="FFFFFF"/>
                </a:solidFill>
              </a:endParaRPr>
            </a:p>
          </p:txBody>
        </p:sp>
      </p:gr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86584" y="1371600"/>
            <a:ext cx="7498080" cy="2386584"/>
          </a:xfrm>
        </p:spPr>
        <p:txBody>
          <a:bodyPr anchor="b" anchorCtr="0">
            <a:normAutofit/>
          </a:bodyPr>
          <a:lstStyle>
            <a:lvl1pPr algn="ctr">
              <a:defRPr sz="4000">
                <a:solidFill>
                  <a:schemeClr val="tx2"/>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86584" y="3877056"/>
            <a:ext cx="7498080" cy="1655064"/>
          </a:xfrm>
        </p:spPr>
        <p:txBody>
          <a:bodyPr anchor="t">
            <a:normAutofit/>
          </a:bodyPr>
          <a:lstStyle>
            <a:lvl1pPr marL="0" indent="0" algn="ctr">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F96BEF7-236A-87FA-F0D9-F4515D8135D3}"/>
              </a:ext>
            </a:extLst>
          </p:cNvPr>
          <p:cNvSpPr>
            <a:spLocks noGrp="1"/>
          </p:cNvSpPr>
          <p:nvPr>
            <p:ph type="dt" sz="half" idx="10"/>
          </p:nvPr>
        </p:nvSpPr>
        <p:spPr/>
        <p:txBody>
          <a:bodyPr/>
          <a:lstStyle/>
          <a:p>
            <a:fld id="{6253A549-ED82-4E4F-ADAD-08AACE545DDC}" type="datetime1">
              <a:rPr lang="en-US" smtClean="0"/>
              <a:t>5/11/2025</a:t>
            </a:fld>
            <a:endParaRPr lang="en-US" dirty="0"/>
          </a:p>
        </p:txBody>
      </p:sp>
      <p:sp>
        <p:nvSpPr>
          <p:cNvPr id="5" name="Footer Placeholder 4">
            <a:extLst>
              <a:ext uri="{FF2B5EF4-FFF2-40B4-BE49-F238E27FC236}">
                <a16:creationId xmlns:a16="http://schemas.microsoft.com/office/drawing/2014/main" id="{B2B0F5B7-78E6-2702-0F8C-122F4D21C908}"/>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929C8F0-DE20-1DBB-6A42-CBFFAE15D7E6}"/>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9736535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612648" y="2093976"/>
            <a:ext cx="6528816" cy="4178808"/>
          </a:xfrm>
        </p:spPr>
        <p:txBody>
          <a:bodyPr anchor="b">
            <a:normAutofit/>
          </a:bodyPr>
          <a:lstStyle>
            <a:lvl1pPr>
              <a:defRPr sz="6600">
                <a:gradFill>
                  <a:gsLst>
                    <a:gs pos="0">
                      <a:schemeClr val="accent2"/>
                    </a:gs>
                    <a:gs pos="100000">
                      <a:schemeClr val="accent5"/>
                    </a:gs>
                  </a:gsLst>
                  <a:lin ang="2700000" scaled="0"/>
                </a:gra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612648" y="557784"/>
            <a:ext cx="6391656" cy="1143000"/>
          </a:xfrm>
        </p:spPr>
        <p:txBody>
          <a:bodyPr>
            <a:normAutofit/>
          </a:bodyPr>
          <a:lstStyle>
            <a:lvl1pPr marL="0" indent="0">
              <a:buNone/>
              <a:defRPr sz="20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7F97286-C615-453F-E284-B5C22987E2C1}"/>
              </a:ext>
            </a:extLst>
          </p:cNvPr>
          <p:cNvSpPr>
            <a:spLocks noGrp="1"/>
          </p:cNvSpPr>
          <p:nvPr>
            <p:ph type="dt" sz="half" idx="10"/>
          </p:nvPr>
        </p:nvSpPr>
        <p:spPr/>
        <p:txBody>
          <a:bodyPr/>
          <a:lstStyle/>
          <a:p>
            <a:fld id="{EE495D7A-1922-450E-8872-62F5AF426944}" type="datetime1">
              <a:rPr lang="en-US" smtClean="0"/>
              <a:t>5/11/2025</a:t>
            </a:fld>
            <a:endParaRPr lang="en-US" dirty="0"/>
          </a:p>
        </p:txBody>
      </p:sp>
      <p:sp>
        <p:nvSpPr>
          <p:cNvPr id="5" name="Footer Placeholder 4">
            <a:extLst>
              <a:ext uri="{FF2B5EF4-FFF2-40B4-BE49-F238E27FC236}">
                <a16:creationId xmlns:a16="http://schemas.microsoft.com/office/drawing/2014/main" id="{028F8ECD-BC5C-69B8-45CB-D6C697E807BB}"/>
              </a:ext>
            </a:extLst>
          </p:cNvPr>
          <p:cNvSpPr>
            <a:spLocks noGrp="1"/>
          </p:cNvSpPr>
          <p:nvPr>
            <p:ph type="ftr" sz="quarter" idx="11"/>
          </p:nvPr>
        </p:nvSpPr>
        <p:spPr/>
        <p:txBody>
          <a:bodyPr/>
          <a:lstStyle/>
          <a:p>
            <a:pPr algn="l"/>
            <a:r>
              <a:rPr lang="en-US" dirty="0"/>
              <a:t>Sample Footer Text</a:t>
            </a:r>
          </a:p>
        </p:txBody>
      </p:sp>
      <p:sp>
        <p:nvSpPr>
          <p:cNvPr id="6" name="Slide Number Placeholder 5">
            <a:extLst>
              <a:ext uri="{FF2B5EF4-FFF2-40B4-BE49-F238E27FC236}">
                <a16:creationId xmlns:a16="http://schemas.microsoft.com/office/drawing/2014/main" id="{96A721B8-1357-D164-0082-D2B50441B99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758409315"/>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3">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4F65FF0-EE88-E48A-1552-AF2B228EADC6}"/>
              </a:ext>
            </a:extLst>
          </p:cNvPr>
          <p:cNvSpPr/>
          <p:nvPr userDrawn="1"/>
        </p:nvSpPr>
        <p:spPr>
          <a:xfrm>
            <a:off x="0" y="0"/>
            <a:ext cx="12192000" cy="6858000"/>
          </a:xfrm>
          <a:prstGeom prst="rect">
            <a:avLst/>
          </a:prstGeom>
          <a:solidFill>
            <a:schemeClr val="bg2"/>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3D93006-CD9A-ACB8-4DFF-755585BD51C6}"/>
              </a:ext>
            </a:extLst>
          </p:cNvPr>
          <p:cNvSpPr/>
          <p:nvPr userDrawn="1"/>
        </p:nvSpPr>
        <p:spPr>
          <a:xfrm rot="5400000" flipH="1" flipV="1">
            <a:off x="2662822" y="-2671180"/>
            <a:ext cx="6866356" cy="12192001"/>
          </a:xfrm>
          <a:prstGeom prst="rect">
            <a:avLst/>
          </a:prstGeom>
          <a:gradFill>
            <a:gsLst>
              <a:gs pos="13000">
                <a:schemeClr val="accent2"/>
              </a:gs>
              <a:gs pos="100000">
                <a:schemeClr val="accent5"/>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Rectangle 5">
            <a:extLst>
              <a:ext uri="{FF2B5EF4-FFF2-40B4-BE49-F238E27FC236}">
                <a16:creationId xmlns:a16="http://schemas.microsoft.com/office/drawing/2014/main" id="{3B71B6E1-2B98-87C0-C97D-DC19E754324D}"/>
              </a:ext>
            </a:extLst>
          </p:cNvPr>
          <p:cNvSpPr/>
          <p:nvPr userDrawn="1"/>
        </p:nvSpPr>
        <p:spPr>
          <a:xfrm rot="16200000" flipH="1" flipV="1">
            <a:off x="2144989" y="-2153344"/>
            <a:ext cx="5473326" cy="9763303"/>
          </a:xfrm>
          <a:prstGeom prst="rect">
            <a:avLst/>
          </a:prstGeom>
          <a:gradFill flip="none" rotWithShape="1">
            <a:gsLst>
              <a:gs pos="0">
                <a:schemeClr val="accent5">
                  <a:lumMod val="75000"/>
                  <a:alpha val="68000"/>
                </a:schemeClr>
              </a:gs>
              <a:gs pos="45000">
                <a:schemeClr val="accent5">
                  <a:lumMod val="60000"/>
                  <a:lumOff val="40000"/>
                  <a:alpha val="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7" name="Rectangle 6">
            <a:extLst>
              <a:ext uri="{FF2B5EF4-FFF2-40B4-BE49-F238E27FC236}">
                <a16:creationId xmlns:a16="http://schemas.microsoft.com/office/drawing/2014/main" id="{A35B8330-0A40-6340-3205-86A38459537F}"/>
              </a:ext>
            </a:extLst>
          </p:cNvPr>
          <p:cNvSpPr/>
          <p:nvPr userDrawn="1"/>
        </p:nvSpPr>
        <p:spPr>
          <a:xfrm flipV="1">
            <a:off x="1031672" y="2962966"/>
            <a:ext cx="11160328" cy="3895034"/>
          </a:xfrm>
          <a:prstGeom prst="rect">
            <a:avLst/>
          </a:prstGeom>
          <a:gradFill>
            <a:gsLst>
              <a:gs pos="0">
                <a:schemeClr val="accent5">
                  <a:lumMod val="75000"/>
                </a:schemeClr>
              </a:gs>
              <a:gs pos="42000">
                <a:schemeClr val="accent5">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DA413373-13C5-71D9-C45A-699B0F451355}"/>
              </a:ext>
              <a:ext uri="{C183D7F6-B498-43B3-948B-1728B52AA6E4}">
                <adec:decorative xmlns:adec="http://schemas.microsoft.com/office/drawing/2017/decorative" val="1"/>
              </a:ext>
            </a:extLst>
          </p:cNvPr>
          <p:cNvSpPr/>
          <p:nvPr userDrawn="1"/>
        </p:nvSpPr>
        <p:spPr>
          <a:xfrm rot="5400000" flipH="1" flipV="1">
            <a:off x="1233479" y="361145"/>
            <a:ext cx="5263375" cy="7730333"/>
          </a:xfrm>
          <a:prstGeom prst="rect">
            <a:avLst/>
          </a:prstGeom>
          <a:gradFill flip="none" rotWithShape="1">
            <a:gsLst>
              <a:gs pos="8000">
                <a:schemeClr val="accent2">
                  <a:lumMod val="75000"/>
                </a:schemeClr>
              </a:gs>
              <a:gs pos="50000">
                <a:schemeClr val="accent2">
                  <a:alpha val="0"/>
                </a:schemeClr>
              </a:gs>
            </a:gsLst>
            <a:lin ang="18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rgbClr val="FFFFFF"/>
              </a:solidFill>
            </a:endParaRPr>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612648" y="2093976"/>
            <a:ext cx="6528816" cy="4178808"/>
          </a:xfrm>
        </p:spPr>
        <p:txBody>
          <a:bodyPr anchor="b">
            <a:normAutofit/>
          </a:bodyPr>
          <a:lstStyle>
            <a:lvl1pPr>
              <a:defRPr sz="6600">
                <a:solidFill>
                  <a:schemeClr val="tx2"/>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612648" y="557784"/>
            <a:ext cx="6391656" cy="1143000"/>
          </a:xfrm>
        </p:spPr>
        <p:txBody>
          <a:bodyPr>
            <a:normAutofit/>
          </a:bodyPr>
          <a:lstStyle>
            <a:lvl1pPr marL="0" indent="0">
              <a:buNone/>
              <a:defRPr sz="20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14" name="Date Placeholder 13">
            <a:extLst>
              <a:ext uri="{FF2B5EF4-FFF2-40B4-BE49-F238E27FC236}">
                <a16:creationId xmlns:a16="http://schemas.microsoft.com/office/drawing/2014/main" id="{08CEB89B-6066-557A-EBEC-18307AC240FE}"/>
              </a:ext>
            </a:extLst>
          </p:cNvPr>
          <p:cNvSpPr>
            <a:spLocks noGrp="1"/>
          </p:cNvSpPr>
          <p:nvPr>
            <p:ph type="dt" sz="half" idx="10"/>
          </p:nvPr>
        </p:nvSpPr>
        <p:spPr/>
        <p:txBody>
          <a:bodyPr/>
          <a:lstStyle/>
          <a:p>
            <a:fld id="{260B61AD-546C-4AAE-A736-53670D5C542A}" type="datetime1">
              <a:rPr lang="en-US" smtClean="0"/>
              <a:t>5/11/2025</a:t>
            </a:fld>
            <a:endParaRPr lang="en-US" dirty="0"/>
          </a:p>
        </p:txBody>
      </p:sp>
      <p:sp>
        <p:nvSpPr>
          <p:cNvPr id="15" name="Footer Placeholder 14">
            <a:extLst>
              <a:ext uri="{FF2B5EF4-FFF2-40B4-BE49-F238E27FC236}">
                <a16:creationId xmlns:a16="http://schemas.microsoft.com/office/drawing/2014/main" id="{C3B3753E-6E60-F731-58BF-7C4D0497E939}"/>
              </a:ext>
            </a:extLst>
          </p:cNvPr>
          <p:cNvSpPr>
            <a:spLocks noGrp="1"/>
          </p:cNvSpPr>
          <p:nvPr>
            <p:ph type="ftr" sz="quarter" idx="11"/>
          </p:nvPr>
        </p:nvSpPr>
        <p:spPr/>
        <p:txBody>
          <a:bodyPr/>
          <a:lstStyle/>
          <a:p>
            <a:pPr algn="l"/>
            <a:r>
              <a:rPr lang="en-US" dirty="0"/>
              <a:t>Sample Footer Text</a:t>
            </a:r>
          </a:p>
        </p:txBody>
      </p:sp>
      <p:sp>
        <p:nvSpPr>
          <p:cNvPr id="16" name="Slide Number Placeholder 15">
            <a:extLst>
              <a:ext uri="{FF2B5EF4-FFF2-40B4-BE49-F238E27FC236}">
                <a16:creationId xmlns:a16="http://schemas.microsoft.com/office/drawing/2014/main" id="{C2114D5C-BE8D-24C7-4A79-C0C28376AA5F}"/>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646534377"/>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B93086-0808-B114-0740-521B359C1A96}"/>
              </a:ext>
            </a:extLst>
          </p:cNvPr>
          <p:cNvSpPr/>
          <p:nvPr userDrawn="1"/>
        </p:nvSpPr>
        <p:spPr>
          <a:xfrm>
            <a:off x="0" y="0"/>
            <a:ext cx="12192000" cy="6858000"/>
          </a:xfrm>
          <a:prstGeom prst="rect">
            <a:avLst/>
          </a:prstGeom>
          <a:solidFill>
            <a:schemeClr val="bg2"/>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3E08038D-9EFE-3356-C148-EC8143338DF0}"/>
              </a:ext>
            </a:extLst>
          </p:cNvPr>
          <p:cNvGrpSpPr/>
          <p:nvPr userDrawn="1"/>
        </p:nvGrpSpPr>
        <p:grpSpPr>
          <a:xfrm>
            <a:off x="0" y="-14248"/>
            <a:ext cx="12192000" cy="6894986"/>
            <a:chOff x="0" y="-7622"/>
            <a:chExt cx="12192000" cy="6894986"/>
          </a:xfrm>
        </p:grpSpPr>
        <p:sp>
          <p:nvSpPr>
            <p:cNvPr id="12" name="Rectangle 11">
              <a:extLst>
                <a:ext uri="{FF2B5EF4-FFF2-40B4-BE49-F238E27FC236}">
                  <a16:creationId xmlns:a16="http://schemas.microsoft.com/office/drawing/2014/main" id="{79F9C2B1-B11B-9A2B-67A4-122E2DA3276B}"/>
                </a:ext>
                <a:ext uri="{C183D7F6-B498-43B3-948B-1728B52AA6E4}">
                  <adec:decorative xmlns:adec="http://schemas.microsoft.com/office/drawing/2017/decorative" val="1"/>
                </a:ext>
              </a:extLst>
            </p:cNvPr>
            <p:cNvSpPr/>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24AA54FE-841B-0347-5AD3-562968E98936}"/>
                </a:ext>
                <a:ext uri="{C183D7F6-B498-43B3-948B-1728B52AA6E4}">
                  <adec:decorative xmlns:adec="http://schemas.microsoft.com/office/drawing/2017/decorative" val="1"/>
                </a:ext>
              </a:extLst>
            </p:cNvPr>
            <p:cNvSpPr/>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4" name="Rectangle 13">
              <a:extLst>
                <a:ext uri="{FF2B5EF4-FFF2-40B4-BE49-F238E27FC236}">
                  <a16:creationId xmlns:a16="http://schemas.microsoft.com/office/drawing/2014/main" id="{FD25D360-3248-FA35-87B0-2A8DBEDCD06C}"/>
                </a:ext>
                <a:ext uri="{C183D7F6-B498-43B3-948B-1728B52AA6E4}">
                  <adec:decorative xmlns:adec="http://schemas.microsoft.com/office/drawing/2017/decorative" val="1"/>
                </a:ext>
              </a:extLst>
            </p:cNvPr>
            <p:cNvSpPr/>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5" name="Rectangle 14">
              <a:extLst>
                <a:ext uri="{FF2B5EF4-FFF2-40B4-BE49-F238E27FC236}">
                  <a16:creationId xmlns:a16="http://schemas.microsoft.com/office/drawing/2014/main" id="{42A1D086-3B99-A3A2-B648-280F1AB4B37A}"/>
                </a:ext>
                <a:ext uri="{C183D7F6-B498-43B3-948B-1728B52AA6E4}">
                  <adec:decorative xmlns:adec="http://schemas.microsoft.com/office/drawing/2017/decorative" val="1"/>
                </a:ext>
              </a:extLst>
            </p:cNvPr>
            <p:cNvSpPr/>
            <p:nvPr/>
          </p:nvSpPr>
          <p:spPr>
            <a:xfrm rot="10800000">
              <a:off x="9127281" y="7060"/>
              <a:ext cx="3064320" cy="6872683"/>
            </a:xfrm>
            <a:prstGeom prst="rect">
              <a:avLst/>
            </a:prstGeom>
            <a:gradFill flip="none" rotWithShape="1">
              <a:gsLst>
                <a:gs pos="0">
                  <a:schemeClr val="accent2">
                    <a:alpha val="58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rgbClr val="FFFFFF"/>
                </a:solidFill>
              </a:endParaRPr>
            </a:p>
          </p:txBody>
        </p:sp>
      </p:gr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12648" y="484632"/>
            <a:ext cx="10085832" cy="1161288"/>
          </a:xfrm>
        </p:spPr>
        <p:txBody>
          <a:bodyPr anchor="t">
            <a:normAutofit/>
          </a:bodyPr>
          <a:lstStyle>
            <a:lvl1pPr>
              <a:defRPr sz="6600"/>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5513832" y="2432304"/>
            <a:ext cx="6053328" cy="3858768"/>
          </a:xfrm>
        </p:spPr>
        <p:txBody>
          <a:bodyPr vert="horz" lIns="91440" tIns="45720" rIns="91440" bIns="45720" rtlCol="0">
            <a:normAutofit/>
          </a:bodyPr>
          <a:lstStyle>
            <a:lvl1pPr marL="457200" indent="-457200">
              <a:buFont typeface="+mj-lt"/>
              <a:buAutoNum type="arabicPeriod"/>
              <a:defRPr lang="en-US" sz="2000" dirty="0"/>
            </a:lvl1pPr>
            <a:lvl2pPr marL="571500" indent="-342900">
              <a:buFont typeface="+mj-lt"/>
              <a:buAutoNum type="arabicPeriod"/>
              <a:defRPr lang="en-US" sz="1800" dirty="0"/>
            </a:lvl2pPr>
            <a:lvl3pPr marL="800100" indent="-342900">
              <a:buFont typeface="+mj-lt"/>
              <a:buAutoNum type="arabicPeriod"/>
              <a:defRPr lang="en-US" sz="1600" dirty="0"/>
            </a:lvl3pPr>
            <a:lvl4pPr>
              <a:buFont typeface="+mj-lt"/>
              <a:buAutoNum type="arabicPeriod"/>
              <a:defRPr lang="en-US" sz="1400" dirty="0"/>
            </a:lvl4pPr>
            <a:lvl5pPr>
              <a:buFont typeface="+mj-lt"/>
              <a:buAutoNum type="arabicPeriod"/>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5">
            <a:extLst>
              <a:ext uri="{FF2B5EF4-FFF2-40B4-BE49-F238E27FC236}">
                <a16:creationId xmlns:a16="http://schemas.microsoft.com/office/drawing/2014/main" id="{C3B19A28-AC79-CF20-C703-D6B27C01698A}"/>
              </a:ext>
            </a:extLst>
          </p:cNvPr>
          <p:cNvSpPr>
            <a:spLocks noGrp="1"/>
          </p:cNvSpPr>
          <p:nvPr>
            <p:ph type="dt" sz="half" idx="14"/>
          </p:nvPr>
        </p:nvSpPr>
        <p:spPr/>
        <p:txBody>
          <a:bodyPr/>
          <a:lstStyle/>
          <a:p>
            <a:fld id="{00556115-5F08-48BB-9AAD-5F98DFFE9348}" type="datetime1">
              <a:rPr lang="en-US" smtClean="0"/>
              <a:t>5/11/2025</a:t>
            </a:fld>
            <a:endParaRPr lang="en-US" dirty="0"/>
          </a:p>
        </p:txBody>
      </p:sp>
      <p:sp>
        <p:nvSpPr>
          <p:cNvPr id="8" name="Footer Placeholder 7">
            <a:extLst>
              <a:ext uri="{FF2B5EF4-FFF2-40B4-BE49-F238E27FC236}">
                <a16:creationId xmlns:a16="http://schemas.microsoft.com/office/drawing/2014/main" id="{19E554EC-D104-642A-5E42-E4CFB243523F}"/>
              </a:ext>
            </a:extLst>
          </p:cNvPr>
          <p:cNvSpPr>
            <a:spLocks noGrp="1"/>
          </p:cNvSpPr>
          <p:nvPr>
            <p:ph type="ftr" sz="quarter" idx="15"/>
          </p:nvPr>
        </p:nvSpPr>
        <p:spPr/>
        <p:txBody>
          <a:bodyPr/>
          <a:lstStyle/>
          <a:p>
            <a:pPr algn="l"/>
            <a:r>
              <a:rPr lang="en-US" dirty="0"/>
              <a:t>Sample Footer Text</a:t>
            </a:r>
          </a:p>
        </p:txBody>
      </p:sp>
      <p:sp>
        <p:nvSpPr>
          <p:cNvPr id="9" name="Slide Number Placeholder 8">
            <a:extLst>
              <a:ext uri="{FF2B5EF4-FFF2-40B4-BE49-F238E27FC236}">
                <a16:creationId xmlns:a16="http://schemas.microsoft.com/office/drawing/2014/main" id="{47E23A16-5291-F71A-D460-81EE611EA8B8}"/>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122379404"/>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12648" y="484632"/>
            <a:ext cx="10085832" cy="1161288"/>
          </a:xfrm>
          <a:noFill/>
        </p:spPr>
        <p:txBody>
          <a:bodyPr anchor="t">
            <a:normAutofit/>
          </a:bodyPr>
          <a:lstStyle>
            <a:lvl1pPr>
              <a:defRPr sz="6600">
                <a:gradFill>
                  <a:gsLst>
                    <a:gs pos="0">
                      <a:schemeClr val="accent2"/>
                    </a:gs>
                    <a:gs pos="100000">
                      <a:schemeClr val="accent5"/>
                    </a:gs>
                  </a:gsLst>
                  <a:lin ang="12000000" scaled="0"/>
                </a:gradFill>
              </a:defRPr>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5513832" y="2432304"/>
            <a:ext cx="6053328" cy="3858768"/>
          </a:xfrm>
        </p:spPr>
        <p:txBody>
          <a:bodyPr vert="horz" lIns="91440" tIns="45720" rIns="91440" bIns="45720" rtlCol="0">
            <a:normAutofit/>
          </a:bodyPr>
          <a:lstStyle>
            <a:lvl1pPr marL="457200" indent="-457200">
              <a:buFont typeface="+mj-lt"/>
              <a:buAutoNum type="arabicPeriod"/>
              <a:defRPr lang="en-US" sz="2000" dirty="0"/>
            </a:lvl1pPr>
            <a:lvl2pPr marL="571500" indent="-342900">
              <a:buFont typeface="+mj-lt"/>
              <a:buAutoNum type="arabicPeriod"/>
              <a:defRPr lang="en-US" sz="1800" dirty="0"/>
            </a:lvl2pPr>
            <a:lvl3pPr marL="800100" indent="-342900">
              <a:buFont typeface="+mj-lt"/>
              <a:buAutoNum type="arabicPeriod"/>
              <a:defRPr lang="en-US" sz="1600" dirty="0"/>
            </a:lvl3pPr>
            <a:lvl4pPr>
              <a:buFont typeface="+mj-lt"/>
              <a:buAutoNum type="arabicPeriod"/>
              <a:defRPr lang="en-US" sz="1400" dirty="0"/>
            </a:lvl4pPr>
            <a:lvl5pPr>
              <a:buFont typeface="+mj-lt"/>
              <a:buAutoNum type="arabicPeriod"/>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5">
            <a:extLst>
              <a:ext uri="{FF2B5EF4-FFF2-40B4-BE49-F238E27FC236}">
                <a16:creationId xmlns:a16="http://schemas.microsoft.com/office/drawing/2014/main" id="{C3B19A28-AC79-CF20-C703-D6B27C01698A}"/>
              </a:ext>
            </a:extLst>
          </p:cNvPr>
          <p:cNvSpPr>
            <a:spLocks noGrp="1"/>
          </p:cNvSpPr>
          <p:nvPr>
            <p:ph type="dt" sz="half" idx="14"/>
          </p:nvPr>
        </p:nvSpPr>
        <p:spPr/>
        <p:txBody>
          <a:bodyPr/>
          <a:lstStyle/>
          <a:p>
            <a:fld id="{B9BDF5DD-FC76-422E-90E7-591B5FA5BB25}" type="datetime1">
              <a:rPr lang="en-US" smtClean="0"/>
              <a:t>5/11/2025</a:t>
            </a:fld>
            <a:endParaRPr lang="en-US" dirty="0"/>
          </a:p>
        </p:txBody>
      </p:sp>
      <p:sp>
        <p:nvSpPr>
          <p:cNvPr id="8" name="Footer Placeholder 7">
            <a:extLst>
              <a:ext uri="{FF2B5EF4-FFF2-40B4-BE49-F238E27FC236}">
                <a16:creationId xmlns:a16="http://schemas.microsoft.com/office/drawing/2014/main" id="{19E554EC-D104-642A-5E42-E4CFB243523F}"/>
              </a:ext>
            </a:extLst>
          </p:cNvPr>
          <p:cNvSpPr>
            <a:spLocks noGrp="1"/>
          </p:cNvSpPr>
          <p:nvPr>
            <p:ph type="ftr" sz="quarter" idx="15"/>
          </p:nvPr>
        </p:nvSpPr>
        <p:spPr/>
        <p:txBody>
          <a:bodyPr/>
          <a:lstStyle/>
          <a:p>
            <a:pPr algn="l"/>
            <a:r>
              <a:rPr lang="en-US" dirty="0"/>
              <a:t>Sample Footer Text</a:t>
            </a:r>
          </a:p>
        </p:txBody>
      </p:sp>
      <p:sp>
        <p:nvSpPr>
          <p:cNvPr id="9" name="Slide Number Placeholder 8">
            <a:extLst>
              <a:ext uri="{FF2B5EF4-FFF2-40B4-BE49-F238E27FC236}">
                <a16:creationId xmlns:a16="http://schemas.microsoft.com/office/drawing/2014/main" id="{47E23A16-5291-F71A-D460-81EE611EA8B8}"/>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922624322"/>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960120" y="2404872"/>
            <a:ext cx="4389120" cy="1865376"/>
          </a:xfrm>
          <a:noFill/>
        </p:spPr>
        <p:txBody>
          <a:bodyPr anchor="ctr">
            <a:normAutofit/>
          </a:bodyPr>
          <a:lstStyle>
            <a:lvl1pPr algn="ctr">
              <a:defRPr sz="6600">
                <a:gradFill>
                  <a:gsLst>
                    <a:gs pos="0">
                      <a:schemeClr val="accent2"/>
                    </a:gs>
                    <a:gs pos="100000">
                      <a:schemeClr val="accent5"/>
                    </a:gs>
                  </a:gsLst>
                  <a:lin ang="12000000" scaled="0"/>
                </a:gradFill>
              </a:defRPr>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437376" y="877824"/>
            <a:ext cx="5129784" cy="5102352"/>
          </a:xfrm>
        </p:spPr>
        <p:txBody>
          <a:bodyPr vert="horz" lIns="91440" tIns="45720" rIns="91440" bIns="45720" rtlCol="0" anchor="ctr">
            <a:normAutofit/>
          </a:bodyPr>
          <a:lstStyle>
            <a:lvl1pPr marL="457200" indent="-457200">
              <a:buFont typeface="+mj-lt"/>
              <a:buAutoNum type="arabicPeriod"/>
              <a:defRPr lang="en-US" sz="2000" dirty="0"/>
            </a:lvl1pPr>
            <a:lvl2pPr marL="571500" indent="-342900">
              <a:buFont typeface="+mj-lt"/>
              <a:buAutoNum type="arabicPeriod"/>
              <a:defRPr lang="en-US" sz="1800" dirty="0"/>
            </a:lvl2pPr>
            <a:lvl3pPr marL="800100" indent="-342900">
              <a:buFont typeface="+mj-lt"/>
              <a:buAutoNum type="arabicPeriod"/>
              <a:defRPr lang="en-US" sz="1600" dirty="0"/>
            </a:lvl3pPr>
            <a:lvl4pPr>
              <a:buFont typeface="+mj-lt"/>
              <a:buAutoNum type="arabicPeriod"/>
              <a:defRPr lang="en-US" sz="1400" dirty="0"/>
            </a:lvl4pPr>
            <a:lvl5pPr>
              <a:buFont typeface="+mj-lt"/>
              <a:buAutoNum type="arabicPeriod"/>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5">
            <a:extLst>
              <a:ext uri="{FF2B5EF4-FFF2-40B4-BE49-F238E27FC236}">
                <a16:creationId xmlns:a16="http://schemas.microsoft.com/office/drawing/2014/main" id="{C3B19A28-AC79-CF20-C703-D6B27C01698A}"/>
              </a:ext>
            </a:extLst>
          </p:cNvPr>
          <p:cNvSpPr>
            <a:spLocks noGrp="1"/>
          </p:cNvSpPr>
          <p:nvPr>
            <p:ph type="dt" sz="half" idx="14"/>
          </p:nvPr>
        </p:nvSpPr>
        <p:spPr/>
        <p:txBody>
          <a:bodyPr/>
          <a:lstStyle/>
          <a:p>
            <a:fld id="{92906DB8-BA34-4A62-87EF-F70F9F53B178}" type="datetime1">
              <a:rPr lang="en-US" smtClean="0"/>
              <a:t>5/11/2025</a:t>
            </a:fld>
            <a:endParaRPr lang="en-US" dirty="0"/>
          </a:p>
        </p:txBody>
      </p:sp>
      <p:sp>
        <p:nvSpPr>
          <p:cNvPr id="8" name="Footer Placeholder 7">
            <a:extLst>
              <a:ext uri="{FF2B5EF4-FFF2-40B4-BE49-F238E27FC236}">
                <a16:creationId xmlns:a16="http://schemas.microsoft.com/office/drawing/2014/main" id="{19E554EC-D104-642A-5E42-E4CFB243523F}"/>
              </a:ext>
            </a:extLst>
          </p:cNvPr>
          <p:cNvSpPr>
            <a:spLocks noGrp="1"/>
          </p:cNvSpPr>
          <p:nvPr>
            <p:ph type="ftr" sz="quarter" idx="15"/>
          </p:nvPr>
        </p:nvSpPr>
        <p:spPr/>
        <p:txBody>
          <a:bodyPr/>
          <a:lstStyle/>
          <a:p>
            <a:pPr algn="l"/>
            <a:r>
              <a:rPr lang="en-US" dirty="0"/>
              <a:t>Sample Footer Text</a:t>
            </a:r>
          </a:p>
        </p:txBody>
      </p:sp>
      <p:sp>
        <p:nvSpPr>
          <p:cNvPr id="9" name="Slide Number Placeholder 8">
            <a:extLst>
              <a:ext uri="{FF2B5EF4-FFF2-40B4-BE49-F238E27FC236}">
                <a16:creationId xmlns:a16="http://schemas.microsoft.com/office/drawing/2014/main" id="{47E23A16-5291-F71A-D460-81EE611EA8B8}"/>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435489176"/>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enda 4">
    <p:bg>
      <p:bgRef idx="1001">
        <a:schemeClr val="bg1"/>
      </p:bgRef>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DF4C684-CDD4-5CA8-12DC-BB0C4BFE21EA}"/>
              </a:ext>
              <a:ext uri="{C183D7F6-B498-43B3-948B-1728B52AA6E4}">
                <adec:decorative xmlns:adec="http://schemas.microsoft.com/office/drawing/2017/decorative" val="1"/>
              </a:ext>
            </a:extLst>
          </p:cNvPr>
          <p:cNvGrpSpPr/>
          <p:nvPr userDrawn="1"/>
        </p:nvGrpSpPr>
        <p:grpSpPr>
          <a:xfrm>
            <a:off x="0" y="-4329"/>
            <a:ext cx="5056093" cy="6869586"/>
            <a:chOff x="5171844" y="-11586"/>
            <a:chExt cx="7020159" cy="6869586"/>
          </a:xfrm>
        </p:grpSpPr>
        <p:sp>
          <p:nvSpPr>
            <p:cNvPr id="4" name="Rectangle 3">
              <a:extLst>
                <a:ext uri="{FF2B5EF4-FFF2-40B4-BE49-F238E27FC236}">
                  <a16:creationId xmlns:a16="http://schemas.microsoft.com/office/drawing/2014/main" id="{F6ECDBF0-A1F0-37B6-C87A-8687287F7950}"/>
                </a:ext>
              </a:extLst>
            </p:cNvPr>
            <p:cNvSpPr/>
            <p:nvPr/>
          </p:nvSpPr>
          <p:spPr>
            <a:xfrm>
              <a:off x="5171848" y="-11580"/>
              <a:ext cx="7020152" cy="686957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360F90E0-14F7-6838-2C0A-149459C1D143}"/>
                </a:ext>
              </a:extLst>
            </p:cNvPr>
            <p:cNvSpPr/>
            <p:nvPr/>
          </p:nvSpPr>
          <p:spPr>
            <a:xfrm rot="10800000">
              <a:off x="6351336" y="876304"/>
              <a:ext cx="5840664" cy="5981696"/>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10" name="Rectangle 9">
              <a:extLst>
                <a:ext uri="{FF2B5EF4-FFF2-40B4-BE49-F238E27FC236}">
                  <a16:creationId xmlns:a16="http://schemas.microsoft.com/office/drawing/2014/main" id="{7578B55F-B3C4-0B70-7EAE-5FBFD3308543}"/>
                </a:ext>
              </a:extLst>
            </p:cNvPr>
            <p:cNvSpPr/>
            <p:nvPr/>
          </p:nvSpPr>
          <p:spPr>
            <a:xfrm>
              <a:off x="5171844" y="-11586"/>
              <a:ext cx="5171848" cy="6869586"/>
            </a:xfrm>
            <a:prstGeom prst="rect">
              <a:avLst/>
            </a:prstGeom>
            <a:gradFill flip="none" rotWithShape="1">
              <a:gsLst>
                <a:gs pos="3000">
                  <a:schemeClr val="accent2">
                    <a:alpha val="70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FFBDE35-AEB9-6AFE-BC7A-79FEFBB51D0A}"/>
                </a:ext>
              </a:extLst>
            </p:cNvPr>
            <p:cNvSpPr/>
            <p:nvPr/>
          </p:nvSpPr>
          <p:spPr>
            <a:xfrm rot="16200000">
              <a:off x="6042356" y="708353"/>
              <a:ext cx="6869583" cy="5429710"/>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58368" y="2103120"/>
            <a:ext cx="3666744" cy="2624328"/>
          </a:xfrm>
          <a:noFill/>
        </p:spPr>
        <p:txBody>
          <a:bodyPr anchor="ctr">
            <a:normAutofit/>
          </a:bodyPr>
          <a:lstStyle>
            <a:lvl1pPr algn="ctr">
              <a:defRPr sz="4800">
                <a:solidFill>
                  <a:schemeClr val="bg1"/>
                </a:solidFill>
              </a:defRPr>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057702" y="877824"/>
            <a:ext cx="5509458" cy="5102352"/>
          </a:xfrm>
        </p:spPr>
        <p:txBody>
          <a:bodyPr vert="horz" lIns="91440" tIns="45720" rIns="91440" bIns="45720" rtlCol="0" anchor="ctr">
            <a:normAutofit/>
          </a:bodyPr>
          <a:lstStyle>
            <a:lvl1pPr marL="457200" indent="-457200">
              <a:buFont typeface="+mj-lt"/>
              <a:buAutoNum type="arabicPeriod"/>
              <a:defRPr lang="en-US" sz="2000" dirty="0"/>
            </a:lvl1pPr>
            <a:lvl2pPr marL="571500" indent="-342900">
              <a:buFont typeface="+mj-lt"/>
              <a:buAutoNum type="arabicPeriod"/>
              <a:defRPr lang="en-US" sz="1800" dirty="0"/>
            </a:lvl2pPr>
            <a:lvl3pPr marL="800100" indent="-342900">
              <a:buFont typeface="+mj-lt"/>
              <a:buAutoNum type="arabicPeriod"/>
              <a:defRPr lang="en-US" sz="1600" dirty="0"/>
            </a:lvl3pPr>
            <a:lvl4pPr>
              <a:buFont typeface="+mj-lt"/>
              <a:buAutoNum type="arabicPeriod"/>
              <a:defRPr lang="en-US" sz="1400" dirty="0"/>
            </a:lvl4pPr>
            <a:lvl5pPr>
              <a:buFont typeface="+mj-lt"/>
              <a:buAutoNum type="arabicPeriod"/>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5">
            <a:extLst>
              <a:ext uri="{FF2B5EF4-FFF2-40B4-BE49-F238E27FC236}">
                <a16:creationId xmlns:a16="http://schemas.microsoft.com/office/drawing/2014/main" id="{C3B19A28-AC79-CF20-C703-D6B27C01698A}"/>
              </a:ext>
            </a:extLst>
          </p:cNvPr>
          <p:cNvSpPr>
            <a:spLocks noGrp="1"/>
          </p:cNvSpPr>
          <p:nvPr>
            <p:ph type="dt" sz="half" idx="14"/>
          </p:nvPr>
        </p:nvSpPr>
        <p:spPr/>
        <p:txBody>
          <a:bodyPr/>
          <a:lstStyle/>
          <a:p>
            <a:fld id="{FF1DB633-1864-45A5-BE51-B3688A1CEEA6}" type="datetime1">
              <a:rPr lang="en-US" smtClean="0"/>
              <a:t>5/11/2025</a:t>
            </a:fld>
            <a:endParaRPr lang="en-US" dirty="0"/>
          </a:p>
        </p:txBody>
      </p:sp>
      <p:sp>
        <p:nvSpPr>
          <p:cNvPr id="8" name="Footer Placeholder 7">
            <a:extLst>
              <a:ext uri="{FF2B5EF4-FFF2-40B4-BE49-F238E27FC236}">
                <a16:creationId xmlns:a16="http://schemas.microsoft.com/office/drawing/2014/main" id="{19E554EC-D104-642A-5E42-E4CFB243523F}"/>
              </a:ext>
            </a:extLst>
          </p:cNvPr>
          <p:cNvSpPr>
            <a:spLocks noGrp="1"/>
          </p:cNvSpPr>
          <p:nvPr>
            <p:ph type="ftr" sz="quarter" idx="15"/>
          </p:nvPr>
        </p:nvSpPr>
        <p:spPr/>
        <p:txBody>
          <a:bodyPr/>
          <a:lstStyle>
            <a:lvl1pPr>
              <a:defRPr>
                <a:solidFill>
                  <a:schemeClr val="bg1"/>
                </a:solidFill>
              </a:defRPr>
            </a:lvl1pPr>
          </a:lstStyle>
          <a:p>
            <a:pPr algn="l"/>
            <a:r>
              <a:rPr lang="en-US" dirty="0"/>
              <a:t>Sample Footer Text</a:t>
            </a:r>
          </a:p>
        </p:txBody>
      </p:sp>
      <p:sp>
        <p:nvSpPr>
          <p:cNvPr id="9" name="Slide Number Placeholder 8">
            <a:extLst>
              <a:ext uri="{FF2B5EF4-FFF2-40B4-BE49-F238E27FC236}">
                <a16:creationId xmlns:a16="http://schemas.microsoft.com/office/drawing/2014/main" id="{47E23A16-5291-F71A-D460-81EE611EA8B8}"/>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783638378"/>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7159" y="151598"/>
            <a:ext cx="11924209" cy="528186"/>
          </a:xfrm>
        </p:spPr>
        <p:txBody>
          <a:bodyPr anchor="ctr">
            <a:normAutofit/>
          </a:bodyPr>
          <a:lstStyle>
            <a:lvl1pPr>
              <a:defRPr sz="2400"/>
            </a:lvl1pPr>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776036"/>
            <a:ext cx="11924209" cy="567696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E2E564ED-1140-B258-F708-E601B50C37F2}"/>
              </a:ext>
            </a:extLst>
          </p:cNvPr>
          <p:cNvSpPr>
            <a:spLocks noGrp="1"/>
          </p:cNvSpPr>
          <p:nvPr>
            <p:ph type="dt" sz="half" idx="10"/>
          </p:nvPr>
        </p:nvSpPr>
        <p:spPr>
          <a:xfrm>
            <a:off x="8513496" y="6428232"/>
            <a:ext cx="3136392" cy="365760"/>
          </a:xfrm>
        </p:spPr>
        <p:txBody>
          <a:bodyPr/>
          <a:lstStyle/>
          <a:p>
            <a:fld id="{8B8EDBE7-C3AC-430B-8587-7F2E5726E52E}" type="datetime1">
              <a:rPr lang="en-US" smtClean="0"/>
              <a:t>5/11/2025</a:t>
            </a:fld>
            <a:endParaRPr lang="en-US" dirty="0"/>
          </a:p>
        </p:txBody>
      </p:sp>
      <p:sp>
        <p:nvSpPr>
          <p:cNvPr id="8" name="Footer Placeholder 7">
            <a:extLst>
              <a:ext uri="{FF2B5EF4-FFF2-40B4-BE49-F238E27FC236}">
                <a16:creationId xmlns:a16="http://schemas.microsoft.com/office/drawing/2014/main" id="{25CCB5D3-F8A8-B378-C9B4-F29E362AA1D1}"/>
              </a:ext>
            </a:extLst>
          </p:cNvPr>
          <p:cNvSpPr>
            <a:spLocks noGrp="1"/>
          </p:cNvSpPr>
          <p:nvPr>
            <p:ph type="ftr" sz="quarter" idx="11"/>
          </p:nvPr>
        </p:nvSpPr>
        <p:spPr>
          <a:xfrm>
            <a:off x="137160" y="6428232"/>
            <a:ext cx="4096512" cy="365760"/>
          </a:xfrm>
        </p:spPr>
        <p:txBody>
          <a:bodyPr/>
          <a:lstStyle/>
          <a:p>
            <a:pPr algn="l"/>
            <a:r>
              <a:rPr lang="en-US" dirty="0"/>
              <a:t>Sample Footer Text</a:t>
            </a:r>
          </a:p>
        </p:txBody>
      </p:sp>
      <p:sp>
        <p:nvSpPr>
          <p:cNvPr id="9" name="Slide Number Placeholder 8">
            <a:extLst>
              <a:ext uri="{FF2B5EF4-FFF2-40B4-BE49-F238E27FC236}">
                <a16:creationId xmlns:a16="http://schemas.microsoft.com/office/drawing/2014/main" id="{C4C639C5-351B-0FC9-E095-59AEDE479C06}"/>
              </a:ext>
            </a:extLst>
          </p:cNvPr>
          <p:cNvSpPr>
            <a:spLocks noGrp="1"/>
          </p:cNvSpPr>
          <p:nvPr>
            <p:ph type="sldNum" sz="quarter" idx="12"/>
          </p:nvPr>
        </p:nvSpPr>
        <p:spPr>
          <a:xfrm>
            <a:off x="11567592" y="6428232"/>
            <a:ext cx="493776" cy="365760"/>
          </a:xfrm>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0178859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b">
            <a:normAutofit/>
          </a:bodyPr>
          <a:lstStyle>
            <a:lvl1pPr>
              <a:defRPr sz="2400"/>
            </a:lvl1pPr>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29450"/>
            <a:ext cx="11924209" cy="619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47C7208-6A52-7A25-6DD4-1FD469860CBA}"/>
              </a:ext>
            </a:extLst>
          </p:cNvPr>
          <p:cNvSpPr>
            <a:spLocks noGrp="1"/>
          </p:cNvSpPr>
          <p:nvPr>
            <p:ph type="dt" sz="half" idx="10"/>
          </p:nvPr>
        </p:nvSpPr>
        <p:spPr>
          <a:xfrm>
            <a:off x="8513496" y="6428232"/>
            <a:ext cx="3136392" cy="365760"/>
          </a:xfrm>
        </p:spPr>
        <p:txBody>
          <a:bodyPr/>
          <a:lstStyle/>
          <a:p>
            <a:fld id="{351671B4-782F-4447-B688-3F2572BC7CBC}" type="datetime1">
              <a:rPr lang="en-US" smtClean="0"/>
              <a:t>5/11/2025</a:t>
            </a:fld>
            <a:endParaRPr lang="en-US" dirty="0"/>
          </a:p>
        </p:txBody>
      </p:sp>
      <p:sp>
        <p:nvSpPr>
          <p:cNvPr id="8" name="Footer Placeholder 7">
            <a:extLst>
              <a:ext uri="{FF2B5EF4-FFF2-40B4-BE49-F238E27FC236}">
                <a16:creationId xmlns:a16="http://schemas.microsoft.com/office/drawing/2014/main" id="{5238BE8E-E715-EF15-B47B-2556DB436D78}"/>
              </a:ext>
            </a:extLst>
          </p:cNvPr>
          <p:cNvSpPr>
            <a:spLocks noGrp="1"/>
          </p:cNvSpPr>
          <p:nvPr>
            <p:ph type="ftr" sz="quarter" idx="11"/>
          </p:nvPr>
        </p:nvSpPr>
        <p:spPr>
          <a:xfrm>
            <a:off x="137160" y="6428232"/>
            <a:ext cx="4096512" cy="365760"/>
          </a:xfrm>
        </p:spPr>
        <p:txBody>
          <a:bodyPr/>
          <a:lstStyle/>
          <a:p>
            <a:pPr algn="l"/>
            <a:r>
              <a:rPr lang="en-US" dirty="0"/>
              <a:t>Sample Footer Text</a:t>
            </a:r>
          </a:p>
        </p:txBody>
      </p:sp>
      <p:sp>
        <p:nvSpPr>
          <p:cNvPr id="9" name="Slide Number Placeholder 8">
            <a:extLst>
              <a:ext uri="{FF2B5EF4-FFF2-40B4-BE49-F238E27FC236}">
                <a16:creationId xmlns:a16="http://schemas.microsoft.com/office/drawing/2014/main" id="{19AA76D9-9C8C-6ADE-22D5-391B00D015D3}"/>
              </a:ext>
            </a:extLst>
          </p:cNvPr>
          <p:cNvSpPr>
            <a:spLocks noGrp="1"/>
          </p:cNvSpPr>
          <p:nvPr>
            <p:ph type="sldNum" sz="quarter" idx="12"/>
          </p:nvPr>
        </p:nvSpPr>
        <p:spPr>
          <a:xfrm>
            <a:off x="11567592" y="6428232"/>
            <a:ext cx="493776" cy="365760"/>
          </a:xfrm>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0714613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Content 1">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12648" y="1362455"/>
            <a:ext cx="10954512" cy="495604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852C5F7B-97CA-C06C-A155-E4BC307DB0FB}"/>
              </a:ext>
            </a:extLst>
          </p:cNvPr>
          <p:cNvSpPr>
            <a:spLocks noGrp="1"/>
          </p:cNvSpPr>
          <p:nvPr>
            <p:ph type="dt" sz="half" idx="10"/>
          </p:nvPr>
        </p:nvSpPr>
        <p:spPr/>
        <p:txBody>
          <a:bodyPr/>
          <a:lstStyle/>
          <a:p>
            <a:fld id="{B6FF065F-039D-47CE-A441-ACC369394919}" type="datetime1">
              <a:rPr lang="en-US" smtClean="0"/>
              <a:t>5/11/2025</a:t>
            </a:fld>
            <a:endParaRPr lang="en-US" dirty="0"/>
          </a:p>
        </p:txBody>
      </p:sp>
      <p:sp>
        <p:nvSpPr>
          <p:cNvPr id="8" name="Footer Placeholder 7">
            <a:extLst>
              <a:ext uri="{FF2B5EF4-FFF2-40B4-BE49-F238E27FC236}">
                <a16:creationId xmlns:a16="http://schemas.microsoft.com/office/drawing/2014/main" id="{9BEDC843-90AD-36D3-6615-3505603F8E22}"/>
              </a:ext>
            </a:extLst>
          </p:cNvPr>
          <p:cNvSpPr>
            <a:spLocks noGrp="1"/>
          </p:cNvSpPr>
          <p:nvPr>
            <p:ph type="ftr" sz="quarter" idx="11"/>
          </p:nvPr>
        </p:nvSpPr>
        <p:spPr/>
        <p:txBody>
          <a:bodyPr/>
          <a:lstStyle/>
          <a:p>
            <a:pPr algn="l"/>
            <a:r>
              <a:rPr lang="en-US" dirty="0"/>
              <a:t>Sample Footer Text</a:t>
            </a:r>
          </a:p>
        </p:txBody>
      </p:sp>
      <p:sp>
        <p:nvSpPr>
          <p:cNvPr id="9" name="Slide Number Placeholder 8">
            <a:extLst>
              <a:ext uri="{FF2B5EF4-FFF2-40B4-BE49-F238E27FC236}">
                <a16:creationId xmlns:a16="http://schemas.microsoft.com/office/drawing/2014/main" id="{DB324737-C1DF-CE60-245E-385E02AC2FB0}"/>
              </a:ext>
            </a:extLst>
          </p:cNvPr>
          <p:cNvSpPr>
            <a:spLocks noGrp="1"/>
          </p:cNvSpPr>
          <p:nvPr>
            <p:ph type="sldNum" sz="quarter" idx="12"/>
          </p:nvPr>
        </p:nvSpPr>
        <p:spPr/>
        <p:txBody>
          <a:bodyPr/>
          <a:lstStyle/>
          <a:p>
            <a:fld id="{CC057153-B650-4DEB-B370-79DDCFDCE934}" type="slidenum">
              <a:rPr lang="en-US" smtClean="0"/>
              <a:pPr/>
              <a:t>‹#›</a:t>
            </a:fld>
            <a:endParaRPr lang="en-US" dirty="0"/>
          </a:p>
        </p:txBody>
      </p:sp>
      <p:grpSp>
        <p:nvGrpSpPr>
          <p:cNvPr id="10" name="Group 9">
            <a:extLst>
              <a:ext uri="{FF2B5EF4-FFF2-40B4-BE49-F238E27FC236}">
                <a16:creationId xmlns:a16="http://schemas.microsoft.com/office/drawing/2014/main" id="{3EACE7F8-A7D9-2E2C-2B0B-0DB8D7168AAC}"/>
              </a:ext>
              <a:ext uri="{C183D7F6-B498-43B3-948B-1728B52AA6E4}">
                <adec:decorative xmlns:adec="http://schemas.microsoft.com/office/drawing/2017/decorative" val="1"/>
              </a:ext>
            </a:extLst>
          </p:cNvPr>
          <p:cNvGrpSpPr/>
          <p:nvPr userDrawn="1"/>
        </p:nvGrpSpPr>
        <p:grpSpPr>
          <a:xfrm rot="10800000">
            <a:off x="0" y="6743026"/>
            <a:ext cx="12207200" cy="123363"/>
            <a:chOff x="-5025" y="6737718"/>
            <a:chExt cx="12207200" cy="123363"/>
          </a:xfrm>
        </p:grpSpPr>
        <p:sp>
          <p:nvSpPr>
            <p:cNvPr id="11" name="Rectangle 10">
              <a:extLst>
                <a:ext uri="{FF2B5EF4-FFF2-40B4-BE49-F238E27FC236}">
                  <a16:creationId xmlns:a16="http://schemas.microsoft.com/office/drawing/2014/main" id="{DB768309-21D1-59BA-F479-9F846B9A0FB2}"/>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3D94F90-5391-9976-036B-C34C2C30448C}"/>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itle 1">
            <a:extLst>
              <a:ext uri="{FF2B5EF4-FFF2-40B4-BE49-F238E27FC236}">
                <a16:creationId xmlns:a16="http://schemas.microsoft.com/office/drawing/2014/main" id="{40810853-0A5D-8160-9DA1-63FCF890E2D1}"/>
              </a:ext>
            </a:extLst>
          </p:cNvPr>
          <p:cNvSpPr>
            <a:spLocks noGrp="1"/>
          </p:cNvSpPr>
          <p:nvPr>
            <p:ph type="ctrTitle"/>
          </p:nvPr>
        </p:nvSpPr>
        <p:spPr>
          <a:xfrm>
            <a:off x="612648" y="502920"/>
            <a:ext cx="10966704" cy="722375"/>
          </a:xfrm>
        </p:spPr>
        <p:txBody>
          <a:bodyPr anchor="t">
            <a:normAutofit/>
          </a:bodyPr>
          <a:lstStyle>
            <a:lvl1pPr algn="l">
              <a:defRPr sz="3200">
                <a:gradFill>
                  <a:gsLst>
                    <a:gs pos="0">
                      <a:schemeClr val="accent2"/>
                    </a:gs>
                    <a:gs pos="100000">
                      <a:schemeClr val="accent5"/>
                    </a:gs>
                  </a:gsLst>
                  <a:lin ang="4800000" scaled="0"/>
                </a:gradFill>
              </a:defRPr>
            </a:lvl1pPr>
          </a:lstStyle>
          <a:p>
            <a:r>
              <a:rPr lang="en-US" dirty="0"/>
              <a:t>Click to edit Master title style</a:t>
            </a:r>
          </a:p>
        </p:txBody>
      </p:sp>
    </p:spTree>
    <p:extLst>
      <p:ext uri="{BB962C8B-B14F-4D97-AF65-F5344CB8AC3E}">
        <p14:creationId xmlns:p14="http://schemas.microsoft.com/office/powerpoint/2010/main" val="15053735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682496" y="2020824"/>
            <a:ext cx="4160520" cy="2825496"/>
          </a:xfrm>
        </p:spPr>
        <p:txBody>
          <a:bodyPr anchor="t">
            <a:normAutofit/>
          </a:bodyPr>
          <a:lstStyle>
            <a:lvl1pPr>
              <a:defRPr sz="4000">
                <a:gradFill>
                  <a:gsLst>
                    <a:gs pos="0">
                      <a:schemeClr val="accent5"/>
                    </a:gs>
                    <a:gs pos="100000">
                      <a:schemeClr val="accent2"/>
                    </a:gs>
                  </a:gsLst>
                  <a:lin ang="13800000" scaled="0"/>
                </a:gra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437376" y="2020824"/>
            <a:ext cx="3959352" cy="2697480"/>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0" name="Group 9">
            <a:extLst>
              <a:ext uri="{FF2B5EF4-FFF2-40B4-BE49-F238E27FC236}">
                <a16:creationId xmlns:a16="http://schemas.microsoft.com/office/drawing/2014/main" id="{8CE855AC-5F95-123D-E0A1-CBD75D8FD00A}"/>
              </a:ext>
              <a:ext uri="{C183D7F6-B498-43B3-948B-1728B52AA6E4}">
                <adec:decorative xmlns:adec="http://schemas.microsoft.com/office/drawing/2017/decorative" val="1"/>
              </a:ext>
            </a:extLst>
          </p:cNvPr>
          <p:cNvGrpSpPr/>
          <p:nvPr userDrawn="1"/>
        </p:nvGrpSpPr>
        <p:grpSpPr>
          <a:xfrm rot="10800000">
            <a:off x="0" y="6743026"/>
            <a:ext cx="12207200" cy="123363"/>
            <a:chOff x="-5025" y="6737718"/>
            <a:chExt cx="12207200" cy="123363"/>
          </a:xfrm>
        </p:grpSpPr>
        <p:sp>
          <p:nvSpPr>
            <p:cNvPr id="11" name="Rectangle 10">
              <a:extLst>
                <a:ext uri="{FF2B5EF4-FFF2-40B4-BE49-F238E27FC236}">
                  <a16:creationId xmlns:a16="http://schemas.microsoft.com/office/drawing/2014/main" id="{F3A6A854-7BA6-35FC-898F-37F3BC10E5DB}"/>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455EF75-521C-7F12-2397-68B6128751E8}"/>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Date Placeholder 12">
            <a:extLst>
              <a:ext uri="{FF2B5EF4-FFF2-40B4-BE49-F238E27FC236}">
                <a16:creationId xmlns:a16="http://schemas.microsoft.com/office/drawing/2014/main" id="{36A82C16-EB1A-4294-103B-715F071E5A35}"/>
              </a:ext>
            </a:extLst>
          </p:cNvPr>
          <p:cNvSpPr>
            <a:spLocks noGrp="1"/>
          </p:cNvSpPr>
          <p:nvPr>
            <p:ph type="dt" sz="half" idx="14"/>
          </p:nvPr>
        </p:nvSpPr>
        <p:spPr/>
        <p:txBody>
          <a:bodyPr/>
          <a:lstStyle/>
          <a:p>
            <a:fld id="{D5503810-521B-4F6A-82F3-8A18F7757300}" type="datetime1">
              <a:rPr lang="en-US" smtClean="0"/>
              <a:t>5/11/2025</a:t>
            </a:fld>
            <a:endParaRPr lang="en-US" dirty="0"/>
          </a:p>
        </p:txBody>
      </p:sp>
      <p:sp>
        <p:nvSpPr>
          <p:cNvPr id="14" name="Footer Placeholder 13">
            <a:extLst>
              <a:ext uri="{FF2B5EF4-FFF2-40B4-BE49-F238E27FC236}">
                <a16:creationId xmlns:a16="http://schemas.microsoft.com/office/drawing/2014/main" id="{F09CF825-511F-35F8-E0EC-636033ED43EE}"/>
              </a:ext>
            </a:extLst>
          </p:cNvPr>
          <p:cNvSpPr>
            <a:spLocks noGrp="1"/>
          </p:cNvSpPr>
          <p:nvPr>
            <p:ph type="ftr" sz="quarter" idx="15"/>
          </p:nvPr>
        </p:nvSpPr>
        <p:spPr/>
        <p:txBody>
          <a:bodyPr/>
          <a:lstStyle/>
          <a:p>
            <a:pPr algn="l"/>
            <a:r>
              <a:rPr lang="en-US" dirty="0"/>
              <a:t>Sample Footer Text</a:t>
            </a:r>
          </a:p>
        </p:txBody>
      </p:sp>
      <p:sp>
        <p:nvSpPr>
          <p:cNvPr id="15" name="Slide Number Placeholder 14">
            <a:extLst>
              <a:ext uri="{FF2B5EF4-FFF2-40B4-BE49-F238E27FC236}">
                <a16:creationId xmlns:a16="http://schemas.microsoft.com/office/drawing/2014/main" id="{727EA83B-52EA-A0B8-E2E8-C9D1FE273B22}"/>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4905058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429768"/>
            <a:ext cx="9336024" cy="3776472"/>
          </a:xfrm>
        </p:spPr>
        <p:txBody>
          <a:bodyPr anchor="t">
            <a:normAutofit/>
          </a:bodyPr>
          <a:lstStyle>
            <a:lvl1pPr algn="l">
              <a:defRPr sz="8000">
                <a:gradFill>
                  <a:gsLst>
                    <a:gs pos="0">
                      <a:schemeClr val="accent5"/>
                    </a:gs>
                    <a:gs pos="100000">
                      <a:schemeClr val="accent2"/>
                    </a:gs>
                  </a:gsLst>
                  <a:lin ang="6000000" scaled="0"/>
                </a:gra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4663440"/>
            <a:ext cx="6903720" cy="1344168"/>
          </a:xfrm>
        </p:spPr>
        <p:txBody>
          <a:bodyPr anchor="ctr">
            <a:normAutofit/>
          </a:bodyPr>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8454691-E40E-1B02-C9B2-FD70013E0175}"/>
              </a:ext>
            </a:extLst>
          </p:cNvPr>
          <p:cNvSpPr>
            <a:spLocks noGrp="1"/>
          </p:cNvSpPr>
          <p:nvPr>
            <p:ph type="dt" sz="half" idx="10"/>
          </p:nvPr>
        </p:nvSpPr>
        <p:spPr/>
        <p:txBody>
          <a:bodyPr/>
          <a:lstStyle/>
          <a:p>
            <a:fld id="{03E73F61-A26C-41D8-B94B-A445EA8C9A20}" type="datetime1">
              <a:rPr lang="en-US" smtClean="0"/>
              <a:t>5/11/2025</a:t>
            </a:fld>
            <a:endParaRPr lang="en-US" dirty="0"/>
          </a:p>
        </p:txBody>
      </p:sp>
      <p:sp>
        <p:nvSpPr>
          <p:cNvPr id="5" name="Footer Placeholder 4">
            <a:extLst>
              <a:ext uri="{FF2B5EF4-FFF2-40B4-BE49-F238E27FC236}">
                <a16:creationId xmlns:a16="http://schemas.microsoft.com/office/drawing/2014/main" id="{50AAE0C5-AA7D-C4A0-BB09-3D328C8523AC}"/>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D766BF4-6BB2-066C-5243-2D5CF17BA496}"/>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86404789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Content 2">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27A4A75-9DCC-64BE-C73B-DDE95F1E0D77}"/>
              </a:ext>
              <a:ext uri="{C183D7F6-B498-43B3-948B-1728B52AA6E4}">
                <adec:decorative xmlns:adec="http://schemas.microsoft.com/office/drawing/2017/decorative" val="1"/>
              </a:ext>
            </a:extLst>
          </p:cNvPr>
          <p:cNvGrpSpPr/>
          <p:nvPr userDrawn="1"/>
        </p:nvGrpSpPr>
        <p:grpSpPr>
          <a:xfrm flipV="1">
            <a:off x="12068340" y="0"/>
            <a:ext cx="123362" cy="6858000"/>
            <a:chOff x="12068638" y="0"/>
            <a:chExt cx="123362" cy="6858000"/>
          </a:xfrm>
        </p:grpSpPr>
        <p:sp>
          <p:nvSpPr>
            <p:cNvPr id="4" name="Rectangle 3">
              <a:extLst>
                <a:ext uri="{FF2B5EF4-FFF2-40B4-BE49-F238E27FC236}">
                  <a16:creationId xmlns:a16="http://schemas.microsoft.com/office/drawing/2014/main" id="{F3EC4C90-6BC4-5324-A9CC-84F1C52A76E7}"/>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2E7E4CE7-DDE9-B121-006C-B1EA3E457780}"/>
                </a:ext>
              </a:extLst>
            </p:cNvPr>
            <p:cNvSpPr/>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682496" y="2020824"/>
            <a:ext cx="4160520" cy="2825496"/>
          </a:xfrm>
        </p:spPr>
        <p:txBody>
          <a:bodyPr anchor="ctr">
            <a:normAutofit/>
          </a:bodyPr>
          <a:lstStyle>
            <a:lvl1pPr algn="r">
              <a:defRPr sz="4000">
                <a:gradFill>
                  <a:gsLst>
                    <a:gs pos="0">
                      <a:schemeClr val="accent5"/>
                    </a:gs>
                    <a:gs pos="100000">
                      <a:schemeClr val="accent2"/>
                    </a:gs>
                  </a:gsLst>
                  <a:lin ang="13800000" scaled="0"/>
                </a:gra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437376" y="2020824"/>
            <a:ext cx="3959352" cy="2697480"/>
          </a:xfrm>
        </p:spPr>
        <p:txBody>
          <a:bodyPr vert="horz" lIns="91440" tIns="45720" rIns="91440" bIns="45720" rtlCol="0" anchor="ctr">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12">
            <a:extLst>
              <a:ext uri="{FF2B5EF4-FFF2-40B4-BE49-F238E27FC236}">
                <a16:creationId xmlns:a16="http://schemas.microsoft.com/office/drawing/2014/main" id="{36A82C16-EB1A-4294-103B-715F071E5A35}"/>
              </a:ext>
            </a:extLst>
          </p:cNvPr>
          <p:cNvSpPr>
            <a:spLocks noGrp="1"/>
          </p:cNvSpPr>
          <p:nvPr>
            <p:ph type="dt" sz="half" idx="14"/>
          </p:nvPr>
        </p:nvSpPr>
        <p:spPr/>
        <p:txBody>
          <a:bodyPr/>
          <a:lstStyle/>
          <a:p>
            <a:fld id="{2D27F6DE-0F73-4A00-B281-72521CF83CCF}" type="datetime1">
              <a:rPr lang="en-US" smtClean="0"/>
              <a:t>5/11/2025</a:t>
            </a:fld>
            <a:endParaRPr lang="en-US" dirty="0"/>
          </a:p>
        </p:txBody>
      </p:sp>
      <p:sp>
        <p:nvSpPr>
          <p:cNvPr id="14" name="Footer Placeholder 13">
            <a:extLst>
              <a:ext uri="{FF2B5EF4-FFF2-40B4-BE49-F238E27FC236}">
                <a16:creationId xmlns:a16="http://schemas.microsoft.com/office/drawing/2014/main" id="{F09CF825-511F-35F8-E0EC-636033ED43EE}"/>
              </a:ext>
            </a:extLst>
          </p:cNvPr>
          <p:cNvSpPr>
            <a:spLocks noGrp="1"/>
          </p:cNvSpPr>
          <p:nvPr>
            <p:ph type="ftr" sz="quarter" idx="15"/>
          </p:nvPr>
        </p:nvSpPr>
        <p:spPr/>
        <p:txBody>
          <a:bodyPr/>
          <a:lstStyle/>
          <a:p>
            <a:pPr algn="l"/>
            <a:r>
              <a:rPr lang="en-US" dirty="0"/>
              <a:t>Sample Footer Text</a:t>
            </a:r>
          </a:p>
        </p:txBody>
      </p:sp>
      <p:sp>
        <p:nvSpPr>
          <p:cNvPr id="15" name="Slide Number Placeholder 14">
            <a:extLst>
              <a:ext uri="{FF2B5EF4-FFF2-40B4-BE49-F238E27FC236}">
                <a16:creationId xmlns:a16="http://schemas.microsoft.com/office/drawing/2014/main" id="{727EA83B-52EA-A0B8-E2E8-C9D1FE273B22}"/>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584803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68552" y="2048256"/>
            <a:ext cx="3813048" cy="3538728"/>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775960" y="2048256"/>
            <a:ext cx="5047488" cy="3538728"/>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9D1F2EAD-3327-FA60-8B7F-6CBBD02C3F07}"/>
              </a:ext>
            </a:extLst>
          </p:cNvPr>
          <p:cNvSpPr>
            <a:spLocks noGrp="1"/>
          </p:cNvSpPr>
          <p:nvPr>
            <p:ph type="dt" sz="half" idx="14"/>
          </p:nvPr>
        </p:nvSpPr>
        <p:spPr/>
        <p:txBody>
          <a:bodyPr/>
          <a:lstStyle/>
          <a:p>
            <a:fld id="{BFA512FF-0A37-4AC0-A33C-28A4AE10005D}" type="datetime1">
              <a:rPr lang="en-US" smtClean="0"/>
              <a:t>5/11/2025</a:t>
            </a:fld>
            <a:endParaRPr lang="en-US" dirty="0"/>
          </a:p>
        </p:txBody>
      </p:sp>
      <p:sp>
        <p:nvSpPr>
          <p:cNvPr id="7" name="Footer Placeholder 6">
            <a:extLst>
              <a:ext uri="{FF2B5EF4-FFF2-40B4-BE49-F238E27FC236}">
                <a16:creationId xmlns:a16="http://schemas.microsoft.com/office/drawing/2014/main" id="{57CB2298-A12A-D380-ED4F-AD870434F233}"/>
              </a:ext>
            </a:extLst>
          </p:cNvPr>
          <p:cNvSpPr>
            <a:spLocks noGrp="1"/>
          </p:cNvSpPr>
          <p:nvPr>
            <p:ph type="ftr" sz="quarter" idx="15"/>
          </p:nvPr>
        </p:nvSpPr>
        <p:spPr/>
        <p:txBody>
          <a:bodyPr/>
          <a:lstStyle/>
          <a:p>
            <a:pPr algn="l"/>
            <a:r>
              <a:rPr lang="en-US" dirty="0"/>
              <a:t>Sample Footer Text</a:t>
            </a:r>
          </a:p>
        </p:txBody>
      </p:sp>
      <p:sp>
        <p:nvSpPr>
          <p:cNvPr id="9" name="Slide Number Placeholder 8">
            <a:extLst>
              <a:ext uri="{FF2B5EF4-FFF2-40B4-BE49-F238E27FC236}">
                <a16:creationId xmlns:a16="http://schemas.microsoft.com/office/drawing/2014/main" id="{A63D4A7C-9E9E-96BC-68B8-3F92C9B3B40E}"/>
              </a:ext>
            </a:extLst>
          </p:cNvPr>
          <p:cNvSpPr>
            <a:spLocks noGrp="1"/>
          </p:cNvSpPr>
          <p:nvPr>
            <p:ph type="sldNum" sz="quarter" idx="16"/>
          </p:nvPr>
        </p:nvSpPr>
        <p:spPr/>
        <p:txBody>
          <a:bodyPr/>
          <a:lstStyle/>
          <a:p>
            <a:fld id="{CC057153-B650-4DEB-B370-79DDCFDCE934}" type="slidenum">
              <a:rPr lang="en-US" smtClean="0"/>
              <a:pPr/>
              <a:t>‹#›</a:t>
            </a:fld>
            <a:endParaRPr lang="en-US" dirty="0"/>
          </a:p>
        </p:txBody>
      </p:sp>
      <p:grpSp>
        <p:nvGrpSpPr>
          <p:cNvPr id="10" name="Group 9">
            <a:extLst>
              <a:ext uri="{FF2B5EF4-FFF2-40B4-BE49-F238E27FC236}">
                <a16:creationId xmlns:a16="http://schemas.microsoft.com/office/drawing/2014/main" id="{474537F0-59D7-5CF5-65CE-33DFA62B3767}"/>
              </a:ext>
              <a:ext uri="{C183D7F6-B498-43B3-948B-1728B52AA6E4}">
                <adec:decorative xmlns:adec="http://schemas.microsoft.com/office/drawing/2017/decorative" val="1"/>
              </a:ext>
            </a:extLst>
          </p:cNvPr>
          <p:cNvGrpSpPr/>
          <p:nvPr userDrawn="1"/>
        </p:nvGrpSpPr>
        <p:grpSpPr>
          <a:xfrm rot="10800000">
            <a:off x="0" y="6743026"/>
            <a:ext cx="12207200" cy="123363"/>
            <a:chOff x="-5025" y="6737718"/>
            <a:chExt cx="12207200" cy="123363"/>
          </a:xfrm>
        </p:grpSpPr>
        <p:sp>
          <p:nvSpPr>
            <p:cNvPr id="11" name="Rectangle 10">
              <a:extLst>
                <a:ext uri="{FF2B5EF4-FFF2-40B4-BE49-F238E27FC236}">
                  <a16:creationId xmlns:a16="http://schemas.microsoft.com/office/drawing/2014/main" id="{C7EFD035-FCE9-275A-5EEF-94FC6583E39A}"/>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DFF3E46-4915-D511-DDA5-9451667C3C81}"/>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050465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0675FE4-1839-CB8F-7574-8FBCED9706D1}"/>
              </a:ext>
              <a:ext uri="{C183D7F6-B498-43B3-948B-1728B52AA6E4}">
                <adec:decorative xmlns:adec="http://schemas.microsoft.com/office/drawing/2017/decorative" val="1"/>
              </a:ext>
            </a:extLst>
          </p:cNvPr>
          <p:cNvGrpSpPr/>
          <p:nvPr userDrawn="1"/>
        </p:nvGrpSpPr>
        <p:grpSpPr>
          <a:xfrm rot="10800000">
            <a:off x="0" y="6743026"/>
            <a:ext cx="12207200" cy="123363"/>
            <a:chOff x="-5025" y="6737718"/>
            <a:chExt cx="12207200" cy="123363"/>
          </a:xfrm>
        </p:grpSpPr>
        <p:sp>
          <p:nvSpPr>
            <p:cNvPr id="9" name="Rectangle 8">
              <a:extLst>
                <a:ext uri="{FF2B5EF4-FFF2-40B4-BE49-F238E27FC236}">
                  <a16:creationId xmlns:a16="http://schemas.microsoft.com/office/drawing/2014/main" id="{1C309010-BB96-4CE9-3A39-43FA59198DD0}"/>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32D5C3E8-4075-EEED-D3DC-B1B0DCD9F940}"/>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1170432"/>
            <a:ext cx="4251960" cy="3227832"/>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696712" y="1170432"/>
            <a:ext cx="5687568" cy="470916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10">
            <a:extLst>
              <a:ext uri="{FF2B5EF4-FFF2-40B4-BE49-F238E27FC236}">
                <a16:creationId xmlns:a16="http://schemas.microsoft.com/office/drawing/2014/main" id="{65C79459-C978-FF61-F7FC-DC5D1F170174}"/>
              </a:ext>
            </a:extLst>
          </p:cNvPr>
          <p:cNvSpPr>
            <a:spLocks noGrp="1"/>
          </p:cNvSpPr>
          <p:nvPr>
            <p:ph type="dt" sz="half" idx="14"/>
          </p:nvPr>
        </p:nvSpPr>
        <p:spPr/>
        <p:txBody>
          <a:bodyPr/>
          <a:lstStyle/>
          <a:p>
            <a:fld id="{25A675E8-8398-4EC3-B1DB-2C04007992A6}" type="datetime1">
              <a:rPr lang="en-US" smtClean="0"/>
              <a:t>5/11/2025</a:t>
            </a:fld>
            <a:endParaRPr lang="en-US" dirty="0"/>
          </a:p>
        </p:txBody>
      </p:sp>
      <p:sp>
        <p:nvSpPr>
          <p:cNvPr id="12" name="Footer Placeholder 11">
            <a:extLst>
              <a:ext uri="{FF2B5EF4-FFF2-40B4-BE49-F238E27FC236}">
                <a16:creationId xmlns:a16="http://schemas.microsoft.com/office/drawing/2014/main" id="{4A089F15-F7A9-6130-79CF-D853C6B4B742}"/>
              </a:ext>
            </a:extLst>
          </p:cNvPr>
          <p:cNvSpPr>
            <a:spLocks noGrp="1"/>
          </p:cNvSpPr>
          <p:nvPr>
            <p:ph type="ftr" sz="quarter" idx="15"/>
          </p:nvPr>
        </p:nvSpPr>
        <p:spPr/>
        <p:txBody>
          <a:bodyPr/>
          <a:lstStyle/>
          <a:p>
            <a:pPr algn="l"/>
            <a:r>
              <a:rPr lang="en-US" dirty="0"/>
              <a:t>Sample Footer Text</a:t>
            </a:r>
          </a:p>
        </p:txBody>
      </p:sp>
      <p:sp>
        <p:nvSpPr>
          <p:cNvPr id="13" name="Slide Number Placeholder 12">
            <a:extLst>
              <a:ext uri="{FF2B5EF4-FFF2-40B4-BE49-F238E27FC236}">
                <a16:creationId xmlns:a16="http://schemas.microsoft.com/office/drawing/2014/main" id="{BFFBCCE1-48C7-7734-891D-F4664CC97B6C}"/>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2146138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Content 4">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0675FE4-1839-CB8F-7574-8FBCED9706D1}"/>
              </a:ext>
              <a:ext uri="{C183D7F6-B498-43B3-948B-1728B52AA6E4}">
                <adec:decorative xmlns:adec="http://schemas.microsoft.com/office/drawing/2017/decorative" val="1"/>
              </a:ext>
            </a:extLst>
          </p:cNvPr>
          <p:cNvGrpSpPr/>
          <p:nvPr userDrawn="1"/>
        </p:nvGrpSpPr>
        <p:grpSpPr>
          <a:xfrm rot="10800000">
            <a:off x="0" y="6743026"/>
            <a:ext cx="12207200" cy="123363"/>
            <a:chOff x="-5025" y="6737718"/>
            <a:chExt cx="12207200" cy="123363"/>
          </a:xfrm>
        </p:grpSpPr>
        <p:sp>
          <p:nvSpPr>
            <p:cNvPr id="9" name="Rectangle 8">
              <a:extLst>
                <a:ext uri="{FF2B5EF4-FFF2-40B4-BE49-F238E27FC236}">
                  <a16:creationId xmlns:a16="http://schemas.microsoft.com/office/drawing/2014/main" id="{1C309010-BB96-4CE9-3A39-43FA59198DD0}"/>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32D5C3E8-4075-EEED-D3DC-B1B0DCD9F940}"/>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BC7433D9-FD02-59E2-0F81-A0B7201D2DA0}"/>
              </a:ext>
            </a:extLst>
          </p:cNvPr>
          <p:cNvSpPr>
            <a:spLocks noGrp="1"/>
          </p:cNvSpPr>
          <p:nvPr>
            <p:ph type="title" hasCustomPrompt="1"/>
          </p:nvPr>
        </p:nvSpPr>
        <p:spPr>
          <a:xfrm>
            <a:off x="612648" y="722376"/>
            <a:ext cx="7214616" cy="1280160"/>
          </a:xfrm>
        </p:spPr>
        <p:txBody>
          <a:bodyPr anchor="t">
            <a:normAutofit/>
          </a:bodyPr>
          <a:lstStyle>
            <a:lvl1pPr>
              <a:defRPr sz="4000">
                <a:gradFill>
                  <a:gsLst>
                    <a:gs pos="0">
                      <a:schemeClr val="accent5"/>
                    </a:gs>
                    <a:gs pos="100000">
                      <a:schemeClr val="accent2"/>
                    </a:gs>
                  </a:gsLst>
                  <a:lin ang="13800000" scaled="0"/>
                </a:gradFill>
              </a:defRPr>
            </a:lvl1pPr>
          </a:lstStyle>
          <a:p>
            <a:r>
              <a:rPr lang="en-US" dirty="0"/>
              <a:t>Click to edit Master title style – alternate Medium</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3922776" y="2240280"/>
            <a:ext cx="7349947" cy="372160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10">
            <a:extLst>
              <a:ext uri="{FF2B5EF4-FFF2-40B4-BE49-F238E27FC236}">
                <a16:creationId xmlns:a16="http://schemas.microsoft.com/office/drawing/2014/main" id="{65C79459-C978-FF61-F7FC-DC5D1F170174}"/>
              </a:ext>
            </a:extLst>
          </p:cNvPr>
          <p:cNvSpPr>
            <a:spLocks noGrp="1"/>
          </p:cNvSpPr>
          <p:nvPr>
            <p:ph type="dt" sz="half" idx="14"/>
          </p:nvPr>
        </p:nvSpPr>
        <p:spPr/>
        <p:txBody>
          <a:bodyPr/>
          <a:lstStyle/>
          <a:p>
            <a:fld id="{29801E1B-EFD3-4163-8A33-67DA8A464112}" type="datetime1">
              <a:rPr lang="en-US" smtClean="0"/>
              <a:t>5/11/2025</a:t>
            </a:fld>
            <a:endParaRPr lang="en-US" dirty="0"/>
          </a:p>
        </p:txBody>
      </p:sp>
      <p:sp>
        <p:nvSpPr>
          <p:cNvPr id="12" name="Footer Placeholder 11">
            <a:extLst>
              <a:ext uri="{FF2B5EF4-FFF2-40B4-BE49-F238E27FC236}">
                <a16:creationId xmlns:a16="http://schemas.microsoft.com/office/drawing/2014/main" id="{4A089F15-F7A9-6130-79CF-D853C6B4B742}"/>
              </a:ext>
            </a:extLst>
          </p:cNvPr>
          <p:cNvSpPr>
            <a:spLocks noGrp="1"/>
          </p:cNvSpPr>
          <p:nvPr>
            <p:ph type="ftr" sz="quarter" idx="15"/>
          </p:nvPr>
        </p:nvSpPr>
        <p:spPr/>
        <p:txBody>
          <a:bodyPr/>
          <a:lstStyle/>
          <a:p>
            <a:pPr algn="l"/>
            <a:r>
              <a:rPr lang="en-US" dirty="0"/>
              <a:t>Sample Footer Text</a:t>
            </a:r>
          </a:p>
        </p:txBody>
      </p:sp>
      <p:sp>
        <p:nvSpPr>
          <p:cNvPr id="13" name="Slide Number Placeholder 12">
            <a:extLst>
              <a:ext uri="{FF2B5EF4-FFF2-40B4-BE49-F238E27FC236}">
                <a16:creationId xmlns:a16="http://schemas.microsoft.com/office/drawing/2014/main" id="{BFFBCCE1-48C7-7734-891D-F4664CC97B6C}"/>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1157613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640080"/>
            <a:ext cx="4215384" cy="3136392"/>
          </a:xfrm>
        </p:spPr>
        <p:txBody>
          <a:bodyPr anchor="t">
            <a:normAutofit/>
          </a:bodyPr>
          <a:lstStyle>
            <a:lvl1pPr>
              <a:defRPr sz="3200">
                <a:gradFill>
                  <a:gsLst>
                    <a:gs pos="0">
                      <a:schemeClr val="accent5"/>
                    </a:gs>
                    <a:gs pos="100000">
                      <a:schemeClr val="accent2"/>
                    </a:gs>
                  </a:gsLst>
                  <a:lin ang="13800000" scaled="0"/>
                </a:gra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568696" y="640080"/>
            <a:ext cx="5998464" cy="5696712"/>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45602332-ECCE-37C9-0CA1-1743D107C8E3}"/>
              </a:ext>
            </a:extLst>
          </p:cNvPr>
          <p:cNvSpPr>
            <a:spLocks noGrp="1"/>
          </p:cNvSpPr>
          <p:nvPr>
            <p:ph type="dt" sz="half" idx="14"/>
          </p:nvPr>
        </p:nvSpPr>
        <p:spPr/>
        <p:txBody>
          <a:bodyPr/>
          <a:lstStyle/>
          <a:p>
            <a:fld id="{E20955A0-7C44-4DF3-B90F-B92A347DEB39}" type="datetime1">
              <a:rPr lang="en-US" smtClean="0"/>
              <a:t>5/11/2025</a:t>
            </a:fld>
            <a:endParaRPr lang="en-US" dirty="0"/>
          </a:p>
        </p:txBody>
      </p:sp>
      <p:sp>
        <p:nvSpPr>
          <p:cNvPr id="7" name="Footer Placeholder 6">
            <a:extLst>
              <a:ext uri="{FF2B5EF4-FFF2-40B4-BE49-F238E27FC236}">
                <a16:creationId xmlns:a16="http://schemas.microsoft.com/office/drawing/2014/main" id="{CA8E192A-D6F1-1585-7133-0041C85402EF}"/>
              </a:ext>
            </a:extLst>
          </p:cNvPr>
          <p:cNvSpPr>
            <a:spLocks noGrp="1"/>
          </p:cNvSpPr>
          <p:nvPr>
            <p:ph type="ftr" sz="quarter" idx="15"/>
          </p:nvPr>
        </p:nvSpPr>
        <p:spPr/>
        <p:txBody>
          <a:bodyPr/>
          <a:lstStyle/>
          <a:p>
            <a:pPr algn="l"/>
            <a:r>
              <a:rPr lang="en-US" dirty="0"/>
              <a:t>Sample Footer Text</a:t>
            </a:r>
          </a:p>
        </p:txBody>
      </p:sp>
      <p:sp>
        <p:nvSpPr>
          <p:cNvPr id="9" name="Slide Number Placeholder 8">
            <a:extLst>
              <a:ext uri="{FF2B5EF4-FFF2-40B4-BE49-F238E27FC236}">
                <a16:creationId xmlns:a16="http://schemas.microsoft.com/office/drawing/2014/main" id="{8437B541-595D-1700-6A76-9AF7590B1866}"/>
              </a:ext>
            </a:extLst>
          </p:cNvPr>
          <p:cNvSpPr>
            <a:spLocks noGrp="1"/>
          </p:cNvSpPr>
          <p:nvPr>
            <p:ph type="sldNum" sz="quarter" idx="16"/>
          </p:nvPr>
        </p:nvSpPr>
        <p:spPr/>
        <p:txBody>
          <a:bodyPr/>
          <a:lstStyle/>
          <a:p>
            <a:fld id="{CC057153-B650-4DEB-B370-79DDCFDCE934}" type="slidenum">
              <a:rPr lang="en-US" smtClean="0"/>
              <a:pPr/>
              <a:t>‹#›</a:t>
            </a:fld>
            <a:endParaRPr lang="en-US" dirty="0"/>
          </a:p>
        </p:txBody>
      </p:sp>
      <p:grpSp>
        <p:nvGrpSpPr>
          <p:cNvPr id="10" name="Group 9">
            <a:extLst>
              <a:ext uri="{FF2B5EF4-FFF2-40B4-BE49-F238E27FC236}">
                <a16:creationId xmlns:a16="http://schemas.microsoft.com/office/drawing/2014/main" id="{43A83600-30C4-2F21-93C5-D07537A39648}"/>
              </a:ext>
              <a:ext uri="{C183D7F6-B498-43B3-948B-1728B52AA6E4}">
                <adec:decorative xmlns:adec="http://schemas.microsoft.com/office/drawing/2017/decorative" val="1"/>
              </a:ext>
            </a:extLst>
          </p:cNvPr>
          <p:cNvGrpSpPr/>
          <p:nvPr userDrawn="1"/>
        </p:nvGrpSpPr>
        <p:grpSpPr>
          <a:xfrm rot="10800000">
            <a:off x="0" y="6743026"/>
            <a:ext cx="12207200" cy="123363"/>
            <a:chOff x="-5025" y="6737718"/>
            <a:chExt cx="12207200" cy="123363"/>
          </a:xfrm>
        </p:grpSpPr>
        <p:sp>
          <p:nvSpPr>
            <p:cNvPr id="11" name="Rectangle 10">
              <a:extLst>
                <a:ext uri="{FF2B5EF4-FFF2-40B4-BE49-F238E27FC236}">
                  <a16:creationId xmlns:a16="http://schemas.microsoft.com/office/drawing/2014/main" id="{BA1F9F49-F979-53D6-3ED8-352816078D4C}"/>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4745F95-9BA3-B7A5-F004-E2BB1CFFE2F8}"/>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610210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Content 5">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604B371-347D-80EC-2C2C-C69CD2EF7B9D}"/>
              </a:ext>
              <a:ext uri="{C183D7F6-B498-43B3-948B-1728B52AA6E4}">
                <adec:decorative xmlns:adec="http://schemas.microsoft.com/office/drawing/2017/decorative" val="1"/>
              </a:ext>
            </a:extLst>
          </p:cNvPr>
          <p:cNvGrpSpPr/>
          <p:nvPr userDrawn="1"/>
        </p:nvGrpSpPr>
        <p:grpSpPr>
          <a:xfrm flipV="1">
            <a:off x="12068340" y="0"/>
            <a:ext cx="123362" cy="6858000"/>
            <a:chOff x="12068638" y="0"/>
            <a:chExt cx="123362" cy="6858000"/>
          </a:xfrm>
        </p:grpSpPr>
        <p:sp>
          <p:nvSpPr>
            <p:cNvPr id="5" name="Rectangle 4">
              <a:extLst>
                <a:ext uri="{FF2B5EF4-FFF2-40B4-BE49-F238E27FC236}">
                  <a16:creationId xmlns:a16="http://schemas.microsoft.com/office/drawing/2014/main" id="{3F227FEA-4B4B-3484-7267-B7BD65A4E9BF}"/>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753530AA-F724-4235-0FDF-84595FCBFBC1}"/>
                </a:ext>
              </a:extLst>
            </p:cNvPr>
            <p:cNvSpPr/>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BC7433D9-FD02-59E2-0F81-A0B7201D2DA0}"/>
              </a:ext>
            </a:extLst>
          </p:cNvPr>
          <p:cNvSpPr>
            <a:spLocks noGrp="1"/>
          </p:cNvSpPr>
          <p:nvPr>
            <p:ph type="title" hasCustomPrompt="1"/>
          </p:nvPr>
        </p:nvSpPr>
        <p:spPr>
          <a:xfrm>
            <a:off x="612648" y="621792"/>
            <a:ext cx="10872216" cy="749808"/>
          </a:xfrm>
        </p:spPr>
        <p:txBody>
          <a:bodyPr anchor="ctr">
            <a:normAutofit/>
          </a:bodyPr>
          <a:lstStyle>
            <a:lvl1pPr>
              <a:defRPr sz="3200">
                <a:gradFill>
                  <a:gsLst>
                    <a:gs pos="0">
                      <a:schemeClr val="accent5"/>
                    </a:gs>
                    <a:gs pos="100000">
                      <a:schemeClr val="accent2"/>
                    </a:gs>
                  </a:gsLst>
                  <a:lin ang="13800000" scaled="0"/>
                </a:gradFill>
              </a:defRPr>
            </a:lvl1pPr>
          </a:lstStyle>
          <a:p>
            <a:r>
              <a:rPr lang="en-US" dirty="0"/>
              <a:t>Click to edit Master title style – alternate Large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2249424" y="1591056"/>
            <a:ext cx="7772400" cy="438912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45602332-ECCE-37C9-0CA1-1743D107C8E3}"/>
              </a:ext>
            </a:extLst>
          </p:cNvPr>
          <p:cNvSpPr>
            <a:spLocks noGrp="1"/>
          </p:cNvSpPr>
          <p:nvPr>
            <p:ph type="dt" sz="half" idx="14"/>
          </p:nvPr>
        </p:nvSpPr>
        <p:spPr/>
        <p:txBody>
          <a:bodyPr/>
          <a:lstStyle/>
          <a:p>
            <a:fld id="{BED2AC62-5EFE-4C62-A6FD-2F23820B8955}" type="datetime1">
              <a:rPr lang="en-US" smtClean="0"/>
              <a:t>5/11/2025</a:t>
            </a:fld>
            <a:endParaRPr lang="en-US" dirty="0"/>
          </a:p>
        </p:txBody>
      </p:sp>
      <p:sp>
        <p:nvSpPr>
          <p:cNvPr id="7" name="Footer Placeholder 6">
            <a:extLst>
              <a:ext uri="{FF2B5EF4-FFF2-40B4-BE49-F238E27FC236}">
                <a16:creationId xmlns:a16="http://schemas.microsoft.com/office/drawing/2014/main" id="{CA8E192A-D6F1-1585-7133-0041C85402EF}"/>
              </a:ext>
            </a:extLst>
          </p:cNvPr>
          <p:cNvSpPr>
            <a:spLocks noGrp="1"/>
          </p:cNvSpPr>
          <p:nvPr>
            <p:ph type="ftr" sz="quarter" idx="15"/>
          </p:nvPr>
        </p:nvSpPr>
        <p:spPr/>
        <p:txBody>
          <a:bodyPr/>
          <a:lstStyle/>
          <a:p>
            <a:pPr algn="l"/>
            <a:r>
              <a:rPr lang="en-US" dirty="0"/>
              <a:t>Sample Footer Text</a:t>
            </a:r>
          </a:p>
        </p:txBody>
      </p:sp>
      <p:sp>
        <p:nvSpPr>
          <p:cNvPr id="9" name="Slide Number Placeholder 8">
            <a:extLst>
              <a:ext uri="{FF2B5EF4-FFF2-40B4-BE49-F238E27FC236}">
                <a16:creationId xmlns:a16="http://schemas.microsoft.com/office/drawing/2014/main" id="{8437B541-595D-1700-6A76-9AF7590B1866}"/>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632253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itle, Content 5">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05F4066-9F01-B79C-2223-238EF4D5A26F}"/>
              </a:ext>
              <a:ext uri="{C183D7F6-B498-43B3-948B-1728B52AA6E4}">
                <adec:decorative xmlns:adec="http://schemas.microsoft.com/office/drawing/2017/decorative" val="1"/>
              </a:ext>
            </a:extLst>
          </p:cNvPr>
          <p:cNvGrpSpPr/>
          <p:nvPr userDrawn="1"/>
        </p:nvGrpSpPr>
        <p:grpSpPr>
          <a:xfrm rot="10800000">
            <a:off x="0" y="6743026"/>
            <a:ext cx="12207200" cy="123363"/>
            <a:chOff x="-5025" y="6737718"/>
            <a:chExt cx="12207200" cy="123363"/>
          </a:xfrm>
        </p:grpSpPr>
        <p:sp>
          <p:nvSpPr>
            <p:cNvPr id="11" name="Rectangle 10">
              <a:extLst>
                <a:ext uri="{FF2B5EF4-FFF2-40B4-BE49-F238E27FC236}">
                  <a16:creationId xmlns:a16="http://schemas.microsoft.com/office/drawing/2014/main" id="{383C8600-7288-5643-6828-817DB1C8A609}"/>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BC1145E3-88BC-F91E-B01F-5375FC4A04DC}"/>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BC7433D9-FD02-59E2-0F81-A0B7201D2DA0}"/>
              </a:ext>
            </a:extLst>
          </p:cNvPr>
          <p:cNvSpPr>
            <a:spLocks noGrp="1"/>
          </p:cNvSpPr>
          <p:nvPr>
            <p:ph type="title" hasCustomPrompt="1"/>
          </p:nvPr>
        </p:nvSpPr>
        <p:spPr>
          <a:xfrm>
            <a:off x="612648" y="274320"/>
            <a:ext cx="10872216" cy="987552"/>
          </a:xfrm>
        </p:spPr>
        <p:txBody>
          <a:bodyPr anchor="b">
            <a:normAutofit/>
          </a:bodyPr>
          <a:lstStyle>
            <a:lvl1pPr>
              <a:defRPr sz="3200">
                <a:solidFill>
                  <a:schemeClr val="tx1"/>
                </a:solidFill>
              </a:defRPr>
            </a:lvl1pPr>
          </a:lstStyle>
          <a:p>
            <a:r>
              <a:rPr lang="en-US" dirty="0"/>
              <a:t>Click to edit Master title style – alternate Large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2249424" y="1591056"/>
            <a:ext cx="7772400" cy="438912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45602332-ECCE-37C9-0CA1-1743D107C8E3}"/>
              </a:ext>
            </a:extLst>
          </p:cNvPr>
          <p:cNvSpPr>
            <a:spLocks noGrp="1"/>
          </p:cNvSpPr>
          <p:nvPr>
            <p:ph type="dt" sz="half" idx="14"/>
          </p:nvPr>
        </p:nvSpPr>
        <p:spPr/>
        <p:txBody>
          <a:bodyPr/>
          <a:lstStyle/>
          <a:p>
            <a:fld id="{25E6F8B3-4A05-4179-A0FD-A4EA97011587}" type="datetime1">
              <a:rPr lang="en-US" smtClean="0"/>
              <a:t>5/11/2025</a:t>
            </a:fld>
            <a:endParaRPr lang="en-US" dirty="0"/>
          </a:p>
        </p:txBody>
      </p:sp>
      <p:sp>
        <p:nvSpPr>
          <p:cNvPr id="7" name="Footer Placeholder 6">
            <a:extLst>
              <a:ext uri="{FF2B5EF4-FFF2-40B4-BE49-F238E27FC236}">
                <a16:creationId xmlns:a16="http://schemas.microsoft.com/office/drawing/2014/main" id="{CA8E192A-D6F1-1585-7133-0041C85402EF}"/>
              </a:ext>
            </a:extLst>
          </p:cNvPr>
          <p:cNvSpPr>
            <a:spLocks noGrp="1"/>
          </p:cNvSpPr>
          <p:nvPr>
            <p:ph type="ftr" sz="quarter" idx="15"/>
          </p:nvPr>
        </p:nvSpPr>
        <p:spPr/>
        <p:txBody>
          <a:bodyPr/>
          <a:lstStyle/>
          <a:p>
            <a:pPr algn="l"/>
            <a:r>
              <a:rPr lang="en-US" dirty="0"/>
              <a:t>Sample Footer Text</a:t>
            </a:r>
          </a:p>
        </p:txBody>
      </p:sp>
      <p:sp>
        <p:nvSpPr>
          <p:cNvPr id="9" name="Slide Number Placeholder 8">
            <a:extLst>
              <a:ext uri="{FF2B5EF4-FFF2-40B4-BE49-F238E27FC236}">
                <a16:creationId xmlns:a16="http://schemas.microsoft.com/office/drawing/2014/main" id="{8437B541-595D-1700-6A76-9AF7590B1866}"/>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9046934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Content 5">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1155E4-5659-692F-6CDC-095E555AF698}"/>
              </a:ext>
            </a:extLst>
          </p:cNvPr>
          <p:cNvSpPr/>
          <p:nvPr userDrawn="1"/>
        </p:nvSpPr>
        <p:spPr>
          <a:xfrm rot="5400000" flipH="1">
            <a:off x="5175902" y="-5175894"/>
            <a:ext cx="1855397" cy="12207199"/>
          </a:xfrm>
          <a:prstGeom prst="rect">
            <a:avLst/>
          </a:prstGeom>
          <a:gradFill>
            <a:gsLst>
              <a:gs pos="0">
                <a:schemeClr val="accent5"/>
              </a:gs>
              <a:gs pos="90000">
                <a:schemeClr val="accent2"/>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88AFD6F-0EAD-ADCF-CB9A-AB74C59048E1}"/>
              </a:ext>
            </a:extLst>
          </p:cNvPr>
          <p:cNvSpPr/>
          <p:nvPr userDrawn="1"/>
        </p:nvSpPr>
        <p:spPr>
          <a:xfrm rot="16200000">
            <a:off x="6635246" y="-3716556"/>
            <a:ext cx="1855397" cy="9288510"/>
          </a:xfrm>
          <a:prstGeom prst="rect">
            <a:avLst/>
          </a:prstGeom>
          <a:gradFill>
            <a:gsLst>
              <a:gs pos="45000">
                <a:schemeClr val="accent5">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hasCustomPrompt="1"/>
          </p:nvPr>
        </p:nvSpPr>
        <p:spPr>
          <a:xfrm>
            <a:off x="612648" y="310896"/>
            <a:ext cx="10872216" cy="1225296"/>
          </a:xfrm>
        </p:spPr>
        <p:txBody>
          <a:bodyPr anchor="ctr">
            <a:normAutofit/>
          </a:bodyPr>
          <a:lstStyle>
            <a:lvl1pPr>
              <a:defRPr sz="3200">
                <a:solidFill>
                  <a:schemeClr val="bg1"/>
                </a:solidFill>
              </a:defRPr>
            </a:lvl1pPr>
          </a:lstStyle>
          <a:p>
            <a:r>
              <a:rPr lang="en-US" dirty="0"/>
              <a:t>Click to edit Master title style – alternate Large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2249424" y="2313432"/>
            <a:ext cx="8732520" cy="3895344"/>
          </a:xfrm>
        </p:spPr>
        <p:txBody>
          <a:bodyPr vert="horz" lIns="91440" tIns="45720" rIns="91440" bIns="45720" rtlCol="0" anchor="ctr">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45602332-ECCE-37C9-0CA1-1743D107C8E3}"/>
              </a:ext>
            </a:extLst>
          </p:cNvPr>
          <p:cNvSpPr>
            <a:spLocks noGrp="1"/>
          </p:cNvSpPr>
          <p:nvPr>
            <p:ph type="dt" sz="half" idx="14"/>
          </p:nvPr>
        </p:nvSpPr>
        <p:spPr/>
        <p:txBody>
          <a:bodyPr/>
          <a:lstStyle/>
          <a:p>
            <a:fld id="{FBB3E219-58D5-409F-9DFA-AB05004BBFB2}" type="datetime1">
              <a:rPr lang="en-US" smtClean="0"/>
              <a:t>5/11/2025</a:t>
            </a:fld>
            <a:endParaRPr lang="en-US" dirty="0"/>
          </a:p>
        </p:txBody>
      </p:sp>
      <p:sp>
        <p:nvSpPr>
          <p:cNvPr id="7" name="Footer Placeholder 6">
            <a:extLst>
              <a:ext uri="{FF2B5EF4-FFF2-40B4-BE49-F238E27FC236}">
                <a16:creationId xmlns:a16="http://schemas.microsoft.com/office/drawing/2014/main" id="{CA8E192A-D6F1-1585-7133-0041C85402EF}"/>
              </a:ext>
            </a:extLst>
          </p:cNvPr>
          <p:cNvSpPr>
            <a:spLocks noGrp="1"/>
          </p:cNvSpPr>
          <p:nvPr>
            <p:ph type="ftr" sz="quarter" idx="15"/>
          </p:nvPr>
        </p:nvSpPr>
        <p:spPr/>
        <p:txBody>
          <a:bodyPr/>
          <a:lstStyle/>
          <a:p>
            <a:pPr algn="l"/>
            <a:r>
              <a:rPr lang="en-US" dirty="0"/>
              <a:t>Sample Footer Text</a:t>
            </a:r>
          </a:p>
        </p:txBody>
      </p:sp>
      <p:sp>
        <p:nvSpPr>
          <p:cNvPr id="9" name="Slide Number Placeholder 8">
            <a:extLst>
              <a:ext uri="{FF2B5EF4-FFF2-40B4-BE49-F238E27FC236}">
                <a16:creationId xmlns:a16="http://schemas.microsoft.com/office/drawing/2014/main" id="{8437B541-595D-1700-6A76-9AF7590B1866}"/>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7077801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640080"/>
            <a:ext cx="3493008" cy="3621024"/>
          </a:xfrm>
        </p:spPr>
        <p:txBody>
          <a:bodyPr vert="horz" lIns="91440" tIns="45720" rIns="91440" bIns="45720" rtlCol="0" anchor="t">
            <a:normAutofit/>
          </a:bodyPr>
          <a:lstStyle>
            <a:lvl1pPr>
              <a:defRPr lang="en-US" dirty="0"/>
            </a:lvl1pPr>
          </a:lstStyle>
          <a:p>
            <a:pPr lvl="0"/>
            <a:r>
              <a:rPr lang="en-US" dirty="0"/>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892040" y="640081"/>
            <a:ext cx="6675120" cy="55778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11C4CAAF-9048-5116-D3C8-15E595C3BC25}"/>
              </a:ext>
            </a:extLst>
          </p:cNvPr>
          <p:cNvSpPr>
            <a:spLocks noGrp="1"/>
          </p:cNvSpPr>
          <p:nvPr>
            <p:ph type="dt" sz="half" idx="14"/>
          </p:nvPr>
        </p:nvSpPr>
        <p:spPr/>
        <p:txBody>
          <a:bodyPr/>
          <a:lstStyle/>
          <a:p>
            <a:fld id="{861D5048-49AF-4650-835F-433CD4364054}" type="datetime1">
              <a:rPr lang="en-US" smtClean="0"/>
              <a:t>5/11/2025</a:t>
            </a:fld>
            <a:endParaRPr lang="en-US" dirty="0"/>
          </a:p>
        </p:txBody>
      </p:sp>
      <p:sp>
        <p:nvSpPr>
          <p:cNvPr id="7" name="Footer Placeholder 6">
            <a:extLst>
              <a:ext uri="{FF2B5EF4-FFF2-40B4-BE49-F238E27FC236}">
                <a16:creationId xmlns:a16="http://schemas.microsoft.com/office/drawing/2014/main" id="{F3B715D2-E75C-A2E6-CE7A-70CE2EFA5E82}"/>
              </a:ext>
            </a:extLst>
          </p:cNvPr>
          <p:cNvSpPr>
            <a:spLocks noGrp="1"/>
          </p:cNvSpPr>
          <p:nvPr>
            <p:ph type="ftr" sz="quarter" idx="15"/>
          </p:nvPr>
        </p:nvSpPr>
        <p:spPr/>
        <p:txBody>
          <a:bodyPr/>
          <a:lstStyle/>
          <a:p>
            <a:pPr algn="l"/>
            <a:r>
              <a:rPr lang="en-US" dirty="0"/>
              <a:t>Sample Footer Text</a:t>
            </a:r>
          </a:p>
        </p:txBody>
      </p:sp>
      <p:sp>
        <p:nvSpPr>
          <p:cNvPr id="9" name="Slide Number Placeholder 8">
            <a:extLst>
              <a:ext uri="{FF2B5EF4-FFF2-40B4-BE49-F238E27FC236}">
                <a16:creationId xmlns:a16="http://schemas.microsoft.com/office/drawing/2014/main" id="{CBF8E49B-DD4C-66AF-8D2C-52110DB227F6}"/>
              </a:ext>
            </a:extLst>
          </p:cNvPr>
          <p:cNvSpPr>
            <a:spLocks noGrp="1"/>
          </p:cNvSpPr>
          <p:nvPr>
            <p:ph type="sldNum" sz="quarter" idx="16"/>
          </p:nvPr>
        </p:nvSpPr>
        <p:spPr/>
        <p:txBody>
          <a:bodyPr/>
          <a:lstStyle/>
          <a:p>
            <a:fld id="{CC057153-B650-4DEB-B370-79DDCFDCE934}" type="slidenum">
              <a:rPr lang="en-US" smtClean="0"/>
              <a:pPr/>
              <a:t>‹#›</a:t>
            </a:fld>
            <a:endParaRPr lang="en-US" dirty="0"/>
          </a:p>
        </p:txBody>
      </p:sp>
      <p:grpSp>
        <p:nvGrpSpPr>
          <p:cNvPr id="12" name="Group 11">
            <a:extLst>
              <a:ext uri="{FF2B5EF4-FFF2-40B4-BE49-F238E27FC236}">
                <a16:creationId xmlns:a16="http://schemas.microsoft.com/office/drawing/2014/main" id="{1394E45B-1239-5927-7239-231AB33A23C5}"/>
              </a:ext>
              <a:ext uri="{C183D7F6-B498-43B3-948B-1728B52AA6E4}">
                <adec:decorative xmlns:adec="http://schemas.microsoft.com/office/drawing/2017/decorative" val="1"/>
              </a:ext>
            </a:extLst>
          </p:cNvPr>
          <p:cNvGrpSpPr/>
          <p:nvPr userDrawn="1"/>
        </p:nvGrpSpPr>
        <p:grpSpPr>
          <a:xfrm rot="10800000">
            <a:off x="0" y="6743026"/>
            <a:ext cx="12207200" cy="123363"/>
            <a:chOff x="-5025" y="6737718"/>
            <a:chExt cx="12207200" cy="123363"/>
          </a:xfrm>
        </p:grpSpPr>
        <p:sp>
          <p:nvSpPr>
            <p:cNvPr id="13" name="Rectangle 12">
              <a:extLst>
                <a:ext uri="{FF2B5EF4-FFF2-40B4-BE49-F238E27FC236}">
                  <a16:creationId xmlns:a16="http://schemas.microsoft.com/office/drawing/2014/main" id="{C82CCE1C-1D53-2F67-CA11-693E1CA40CC5}"/>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C77A3C2-9949-B8A0-8486-8228C60D0C3F}"/>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1578055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Content 6">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2293C7-9DD5-C84B-6A44-F0D117C4C94B}"/>
              </a:ext>
            </a:extLst>
          </p:cNvPr>
          <p:cNvSpPr/>
          <p:nvPr userDrawn="1"/>
        </p:nvSpPr>
        <p:spPr>
          <a:xfrm>
            <a:off x="3" y="-4323"/>
            <a:ext cx="4059076" cy="686957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1C088F0D-A4DE-CAA0-43A6-84E52AD904F3}"/>
              </a:ext>
            </a:extLst>
          </p:cNvPr>
          <p:cNvSpPr/>
          <p:nvPr userDrawn="1"/>
        </p:nvSpPr>
        <p:spPr>
          <a:xfrm rot="10800000">
            <a:off x="-1" y="1061883"/>
            <a:ext cx="4059079" cy="5803372"/>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6" name="Rectangle 5">
            <a:extLst>
              <a:ext uri="{FF2B5EF4-FFF2-40B4-BE49-F238E27FC236}">
                <a16:creationId xmlns:a16="http://schemas.microsoft.com/office/drawing/2014/main" id="{25CD67E0-1350-1985-A4E1-5215AF902BF2}"/>
              </a:ext>
            </a:extLst>
          </p:cNvPr>
          <p:cNvSpPr/>
          <p:nvPr userDrawn="1"/>
        </p:nvSpPr>
        <p:spPr>
          <a:xfrm rot="16200000">
            <a:off x="-524095" y="1129367"/>
            <a:ext cx="5716870" cy="3449479"/>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hasCustomPrompt="1"/>
          </p:nvPr>
        </p:nvSpPr>
        <p:spPr>
          <a:xfrm>
            <a:off x="612648" y="640080"/>
            <a:ext cx="3081528" cy="4014216"/>
          </a:xfrm>
        </p:spPr>
        <p:txBody>
          <a:bodyPr vert="horz" lIns="91440" tIns="45720" rIns="91440" bIns="45720" rtlCol="0" anchor="t">
            <a:normAutofit/>
          </a:bodyPr>
          <a:lstStyle>
            <a:lvl1pPr>
              <a:defRPr lang="en-US" dirty="0">
                <a:solidFill>
                  <a:schemeClr val="bg1"/>
                </a:solidFill>
              </a:defRPr>
            </a:lvl1pPr>
          </a:lstStyle>
          <a:p>
            <a:pPr lvl="0"/>
            <a:r>
              <a:rPr lang="en-US" dirty="0"/>
              <a:t>Click to edit Master title style – alternate XL</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892040" y="640081"/>
            <a:ext cx="6675120" cy="55778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9">
            <a:extLst>
              <a:ext uri="{FF2B5EF4-FFF2-40B4-BE49-F238E27FC236}">
                <a16:creationId xmlns:a16="http://schemas.microsoft.com/office/drawing/2014/main" id="{0790CD73-4635-8D46-A7E8-EDF5E35D34ED}"/>
              </a:ext>
            </a:extLst>
          </p:cNvPr>
          <p:cNvSpPr>
            <a:spLocks noGrp="1"/>
          </p:cNvSpPr>
          <p:nvPr>
            <p:ph type="dt" sz="half" idx="14"/>
          </p:nvPr>
        </p:nvSpPr>
        <p:spPr/>
        <p:txBody>
          <a:bodyPr/>
          <a:lstStyle/>
          <a:p>
            <a:fld id="{8478F8C6-9D95-44E4-AE46-A42E63A9B25E}" type="datetime1">
              <a:rPr lang="en-US" smtClean="0"/>
              <a:t>5/11/2025</a:t>
            </a:fld>
            <a:endParaRPr lang="en-US" dirty="0"/>
          </a:p>
        </p:txBody>
      </p:sp>
      <p:sp>
        <p:nvSpPr>
          <p:cNvPr id="11" name="Footer Placeholder 10">
            <a:extLst>
              <a:ext uri="{FF2B5EF4-FFF2-40B4-BE49-F238E27FC236}">
                <a16:creationId xmlns:a16="http://schemas.microsoft.com/office/drawing/2014/main" id="{2B6B8768-08ED-B8FE-AB87-3961B13E76EC}"/>
              </a:ext>
            </a:extLst>
          </p:cNvPr>
          <p:cNvSpPr>
            <a:spLocks noGrp="1"/>
          </p:cNvSpPr>
          <p:nvPr>
            <p:ph type="ftr" sz="quarter" idx="15"/>
          </p:nvPr>
        </p:nvSpPr>
        <p:spPr>
          <a:xfrm>
            <a:off x="612648" y="6318504"/>
            <a:ext cx="3446431" cy="365760"/>
          </a:xfrm>
        </p:spPr>
        <p:txBody>
          <a:bodyPr/>
          <a:lstStyle>
            <a:lvl1pPr>
              <a:defRPr>
                <a:solidFill>
                  <a:schemeClr val="bg1"/>
                </a:solidFill>
              </a:defRPr>
            </a:lvl1pPr>
          </a:lstStyle>
          <a:p>
            <a:r>
              <a:rPr lang="en-US" dirty="0"/>
              <a:t>Sample Footer Text</a:t>
            </a:r>
          </a:p>
        </p:txBody>
      </p:sp>
      <p:sp>
        <p:nvSpPr>
          <p:cNvPr id="12" name="Slide Number Placeholder 11">
            <a:extLst>
              <a:ext uri="{FF2B5EF4-FFF2-40B4-BE49-F238E27FC236}">
                <a16:creationId xmlns:a16="http://schemas.microsoft.com/office/drawing/2014/main" id="{CE7E57EE-CAE7-24C5-9F1D-159F32ADDDD0}"/>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680393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4">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9FFFB07-15C3-5030-73A7-6D0EBC2FB180}"/>
              </a:ext>
            </a:extLst>
          </p:cNvPr>
          <p:cNvSpPr/>
          <p:nvPr userDrawn="1"/>
        </p:nvSpPr>
        <p:spPr>
          <a:xfrm>
            <a:off x="0" y="0"/>
            <a:ext cx="12192000" cy="6858000"/>
          </a:xfrm>
          <a:prstGeom prst="rect">
            <a:avLst/>
          </a:prstGeom>
          <a:solidFill>
            <a:schemeClr val="bg2"/>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FFC67F9-A48C-BB0E-03C5-9C32A6BB8C5D}"/>
              </a:ext>
            </a:extLst>
          </p:cNvPr>
          <p:cNvSpPr/>
          <p:nvPr userDrawn="1"/>
        </p:nvSpPr>
        <p:spPr>
          <a:xfrm rot="16200000" flipH="1">
            <a:off x="2655863" y="-2678137"/>
            <a:ext cx="6857999" cy="12214275"/>
          </a:xfrm>
          <a:prstGeom prst="rect">
            <a:avLst/>
          </a:prstGeom>
          <a:gradFill>
            <a:gsLst>
              <a:gs pos="0">
                <a:schemeClr val="accent2"/>
              </a:gs>
              <a:gs pos="94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 name="Rectangle 8">
            <a:extLst>
              <a:ext uri="{FF2B5EF4-FFF2-40B4-BE49-F238E27FC236}">
                <a16:creationId xmlns:a16="http://schemas.microsoft.com/office/drawing/2014/main" id="{8A2436E8-8599-9171-B0E5-3A3CED0AE2C4}"/>
              </a:ext>
            </a:extLst>
          </p:cNvPr>
          <p:cNvSpPr/>
          <p:nvPr userDrawn="1"/>
        </p:nvSpPr>
        <p:spPr>
          <a:xfrm rot="5400000" flipH="1">
            <a:off x="2704549" y="-1552503"/>
            <a:ext cx="5669226" cy="11139273"/>
          </a:xfrm>
          <a:prstGeom prst="rect">
            <a:avLst/>
          </a:prstGeom>
          <a:gradFill flip="none" rotWithShape="1">
            <a:gsLst>
              <a:gs pos="0">
                <a:schemeClr val="accent5">
                  <a:lumMod val="75000"/>
                  <a:alpha val="90000"/>
                </a:schemeClr>
              </a:gs>
              <a:gs pos="39000">
                <a:schemeClr val="accent5">
                  <a:lumMod val="60000"/>
                  <a:lumOff val="40000"/>
                  <a:alpha val="0"/>
                </a:schemeClr>
              </a:gs>
            </a:gsLst>
            <a:lin ang="21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0" name="Rectangle 9">
            <a:extLst>
              <a:ext uri="{FF2B5EF4-FFF2-40B4-BE49-F238E27FC236}">
                <a16:creationId xmlns:a16="http://schemas.microsoft.com/office/drawing/2014/main" id="{9D052CAB-57CB-D9A8-5BBE-F7898C5ECEE0}"/>
              </a:ext>
              <a:ext uri="{C183D7F6-B498-43B3-948B-1728B52AA6E4}">
                <adec:decorative xmlns:adec="http://schemas.microsoft.com/office/drawing/2017/decorative" val="1"/>
              </a:ext>
            </a:extLst>
          </p:cNvPr>
          <p:cNvSpPr/>
          <p:nvPr userDrawn="1"/>
        </p:nvSpPr>
        <p:spPr>
          <a:xfrm rot="16200000" flipH="1">
            <a:off x="-670580" y="636301"/>
            <a:ext cx="6870003" cy="5573396"/>
          </a:xfrm>
          <a:prstGeom prst="rect">
            <a:avLst/>
          </a:prstGeom>
          <a:gradFill flip="none" rotWithShape="1">
            <a:gsLst>
              <a:gs pos="2000">
                <a:schemeClr val="accent2">
                  <a:lumMod val="75000"/>
                </a:schemeClr>
              </a:gs>
              <a:gs pos="37000">
                <a:schemeClr val="accent2">
                  <a:alpha val="0"/>
                </a:schemeClr>
              </a:gs>
            </a:gsLst>
            <a:lin ang="3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rgbClr val="FFFFFF"/>
              </a:solidFill>
            </a:endParaRP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429768"/>
            <a:ext cx="9336024" cy="3776472"/>
          </a:xfrm>
        </p:spPr>
        <p:txBody>
          <a:bodyPr anchor="t">
            <a:normAutofit/>
          </a:bodyPr>
          <a:lstStyle>
            <a:lvl1pPr algn="l">
              <a:defRPr sz="80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4663440"/>
            <a:ext cx="6903720" cy="1344168"/>
          </a:xfrm>
        </p:spPr>
        <p:txBody>
          <a:bodyPr anchor="ctr">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Date Placeholder 10">
            <a:extLst>
              <a:ext uri="{FF2B5EF4-FFF2-40B4-BE49-F238E27FC236}">
                <a16:creationId xmlns:a16="http://schemas.microsoft.com/office/drawing/2014/main" id="{81B66C1B-A1AD-A2BC-11D8-9AEA5E834AAC}"/>
              </a:ext>
            </a:extLst>
          </p:cNvPr>
          <p:cNvSpPr>
            <a:spLocks noGrp="1"/>
          </p:cNvSpPr>
          <p:nvPr>
            <p:ph type="dt" sz="half" idx="10"/>
          </p:nvPr>
        </p:nvSpPr>
        <p:spPr/>
        <p:txBody>
          <a:bodyPr/>
          <a:lstStyle/>
          <a:p>
            <a:fld id="{8B513315-78C9-4BBB-B5DF-F3008BC85564}" type="datetime1">
              <a:rPr lang="en-US" smtClean="0"/>
              <a:t>5/11/2025</a:t>
            </a:fld>
            <a:endParaRPr lang="en-US" dirty="0"/>
          </a:p>
        </p:txBody>
      </p:sp>
      <p:sp>
        <p:nvSpPr>
          <p:cNvPr id="12" name="Footer Placeholder 11">
            <a:extLst>
              <a:ext uri="{FF2B5EF4-FFF2-40B4-BE49-F238E27FC236}">
                <a16:creationId xmlns:a16="http://schemas.microsoft.com/office/drawing/2014/main" id="{1EF90BDF-2A3B-8AD7-6EE4-11ED28664F7A}"/>
              </a:ext>
            </a:extLst>
          </p:cNvPr>
          <p:cNvSpPr>
            <a:spLocks noGrp="1"/>
          </p:cNvSpPr>
          <p:nvPr>
            <p:ph type="ftr" sz="quarter" idx="11"/>
          </p:nvPr>
        </p:nvSpPr>
        <p:spPr/>
        <p:txBody>
          <a:bodyPr/>
          <a:lstStyle/>
          <a:p>
            <a:pPr algn="l"/>
            <a:r>
              <a:rPr lang="en-US" dirty="0"/>
              <a:t>Sample Footer Text</a:t>
            </a:r>
          </a:p>
        </p:txBody>
      </p:sp>
      <p:sp>
        <p:nvSpPr>
          <p:cNvPr id="13" name="Slide Number Placeholder 12">
            <a:extLst>
              <a:ext uri="{FF2B5EF4-FFF2-40B4-BE49-F238E27FC236}">
                <a16:creationId xmlns:a16="http://schemas.microsoft.com/office/drawing/2014/main" id="{9A384A4A-7C42-E7AC-02FD-B65B61D2149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8959331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605272" y="502920"/>
            <a:ext cx="5961888" cy="1197864"/>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605272" y="1801367"/>
            <a:ext cx="5961888" cy="4453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125E9B8B-7499-A48C-F314-3620CFFB8E0B}"/>
              </a:ext>
              <a:ext uri="{C183D7F6-B498-43B3-948B-1728B52AA6E4}">
                <adec:decorative xmlns:adec="http://schemas.microsoft.com/office/drawing/2017/decorative" val="1"/>
              </a:ext>
            </a:extLst>
          </p:cNvPr>
          <p:cNvGrpSpPr/>
          <p:nvPr userDrawn="1"/>
        </p:nvGrpSpPr>
        <p:grpSpPr>
          <a:xfrm>
            <a:off x="0" y="0"/>
            <a:ext cx="123362" cy="6858000"/>
            <a:chOff x="12068638" y="0"/>
            <a:chExt cx="123362" cy="6858000"/>
          </a:xfrm>
        </p:grpSpPr>
        <p:sp>
          <p:nvSpPr>
            <p:cNvPr id="9" name="Rectangle 8">
              <a:extLst>
                <a:ext uri="{FF2B5EF4-FFF2-40B4-BE49-F238E27FC236}">
                  <a16:creationId xmlns:a16="http://schemas.microsoft.com/office/drawing/2014/main" id="{139B506F-0FAC-8905-0F05-E889644A7B96}"/>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DAC1EBA-955D-23C1-CCE1-CF2C6CBFD05B}"/>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Picture Placeholder 10">
            <a:extLst>
              <a:ext uri="{FF2B5EF4-FFF2-40B4-BE49-F238E27FC236}">
                <a16:creationId xmlns:a16="http://schemas.microsoft.com/office/drawing/2014/main" id="{F96EE962-E57A-8EDB-7169-6EB04FA7539A}"/>
              </a:ext>
            </a:extLst>
          </p:cNvPr>
          <p:cNvSpPr>
            <a:spLocks noGrp="1"/>
          </p:cNvSpPr>
          <p:nvPr>
            <p:ph type="pic" sz="quarter" idx="15"/>
          </p:nvPr>
        </p:nvSpPr>
        <p:spPr>
          <a:xfrm>
            <a:off x="115866" y="0"/>
            <a:ext cx="4837176" cy="6858000"/>
          </a:xfrm>
          <a:noFill/>
        </p:spPr>
        <p:txBody>
          <a:bodyPr vert="horz" lIns="91440" tIns="45720" rIns="91440" bIns="45720" rtlCol="0">
            <a:normAutofit/>
          </a:bodyPr>
          <a:lstStyle>
            <a:lvl1pPr>
              <a:defRPr lang="en-US" dirty="0">
                <a:solidFill>
                  <a:schemeClr val="bg1"/>
                </a:solidFill>
              </a:defRPr>
            </a:lvl1pPr>
          </a:lstStyle>
          <a:p>
            <a:pPr marL="0" lvl="0" indent="0">
              <a:buNone/>
            </a:pPr>
            <a:endParaRPr lang="en-US" dirty="0"/>
          </a:p>
        </p:txBody>
      </p:sp>
      <p:sp>
        <p:nvSpPr>
          <p:cNvPr id="4" name="Date Placeholder 3">
            <a:extLst>
              <a:ext uri="{FF2B5EF4-FFF2-40B4-BE49-F238E27FC236}">
                <a16:creationId xmlns:a16="http://schemas.microsoft.com/office/drawing/2014/main" id="{93A362DD-3333-1184-E97C-2FDF9D599F49}"/>
              </a:ext>
            </a:extLst>
          </p:cNvPr>
          <p:cNvSpPr>
            <a:spLocks noGrp="1"/>
          </p:cNvSpPr>
          <p:nvPr>
            <p:ph type="dt" sz="half" idx="16"/>
          </p:nvPr>
        </p:nvSpPr>
        <p:spPr>
          <a:xfrm>
            <a:off x="9701784" y="6318504"/>
            <a:ext cx="1865376" cy="365760"/>
          </a:xfrm>
        </p:spPr>
        <p:txBody>
          <a:bodyPr/>
          <a:lstStyle/>
          <a:p>
            <a:fld id="{5BD047E1-4E32-4ED1-A1F2-DE594031C39B}" type="datetime1">
              <a:rPr lang="en-US" smtClean="0"/>
              <a:t>5/11/2025</a:t>
            </a:fld>
            <a:endParaRPr lang="en-US" dirty="0"/>
          </a:p>
        </p:txBody>
      </p:sp>
      <p:sp>
        <p:nvSpPr>
          <p:cNvPr id="5" name="Footer Placeholder 4">
            <a:extLst>
              <a:ext uri="{FF2B5EF4-FFF2-40B4-BE49-F238E27FC236}">
                <a16:creationId xmlns:a16="http://schemas.microsoft.com/office/drawing/2014/main" id="{D851225D-49EF-5752-ACF2-F43EB2B36332}"/>
              </a:ext>
            </a:extLst>
          </p:cNvPr>
          <p:cNvSpPr>
            <a:spLocks noGrp="1"/>
          </p:cNvSpPr>
          <p:nvPr>
            <p:ph type="ftr" sz="quarter" idx="17"/>
          </p:nvPr>
        </p:nvSpPr>
        <p:spPr>
          <a:xfrm>
            <a:off x="5605272" y="6318504"/>
            <a:ext cx="4096512" cy="365760"/>
          </a:xfrm>
        </p:spPr>
        <p:txBody>
          <a:bodyPr/>
          <a:lstStyle/>
          <a:p>
            <a:r>
              <a:rPr lang="en-US" dirty="0"/>
              <a:t>Sample Footer Text</a:t>
            </a:r>
          </a:p>
        </p:txBody>
      </p:sp>
      <p:sp>
        <p:nvSpPr>
          <p:cNvPr id="6" name="Slide Number Placeholder 5">
            <a:extLst>
              <a:ext uri="{FF2B5EF4-FFF2-40B4-BE49-F238E27FC236}">
                <a16:creationId xmlns:a16="http://schemas.microsoft.com/office/drawing/2014/main" id="{7C21012C-B1FA-A889-A45D-1DA431A41443}"/>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7353485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02920"/>
            <a:ext cx="5961888" cy="1197864"/>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648" y="1801368"/>
            <a:ext cx="5961888" cy="4453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CB5F7A84-F69C-14C3-58A7-A5418DFBA039}"/>
              </a:ext>
            </a:extLst>
          </p:cNvPr>
          <p:cNvSpPr>
            <a:spLocks noGrp="1"/>
          </p:cNvSpPr>
          <p:nvPr>
            <p:ph type="pic" sz="quarter" idx="15"/>
          </p:nvPr>
        </p:nvSpPr>
        <p:spPr>
          <a:xfrm>
            <a:off x="7233031" y="0"/>
            <a:ext cx="4841934" cy="6858000"/>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grpSp>
        <p:nvGrpSpPr>
          <p:cNvPr id="10" name="Group 9">
            <a:extLst>
              <a:ext uri="{FF2B5EF4-FFF2-40B4-BE49-F238E27FC236}">
                <a16:creationId xmlns:a16="http://schemas.microsoft.com/office/drawing/2014/main" id="{A6696C65-8B92-C00D-616E-75F9B87D2428}"/>
              </a:ext>
              <a:ext uri="{C183D7F6-B498-43B3-948B-1728B52AA6E4}">
                <adec:decorative xmlns:adec="http://schemas.microsoft.com/office/drawing/2017/decorative" val="1"/>
              </a:ext>
            </a:extLst>
          </p:cNvPr>
          <p:cNvGrpSpPr/>
          <p:nvPr userDrawn="1"/>
        </p:nvGrpSpPr>
        <p:grpSpPr>
          <a:xfrm>
            <a:off x="12074966" y="0"/>
            <a:ext cx="123362" cy="6858000"/>
            <a:chOff x="12068638" y="0"/>
            <a:chExt cx="123362" cy="6858000"/>
          </a:xfrm>
        </p:grpSpPr>
        <p:sp>
          <p:nvSpPr>
            <p:cNvPr id="11" name="Rectangle 10">
              <a:extLst>
                <a:ext uri="{FF2B5EF4-FFF2-40B4-BE49-F238E27FC236}">
                  <a16:creationId xmlns:a16="http://schemas.microsoft.com/office/drawing/2014/main" id="{6D5CF959-7C50-4F74-C2B9-EDB889ABB1C3}"/>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6E15898-F812-0865-E8EA-0C382138D30F}"/>
                </a:ext>
              </a:extLst>
            </p:cNvPr>
            <p:cNvSpPr/>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Date Placeholder 2">
            <a:extLst>
              <a:ext uri="{FF2B5EF4-FFF2-40B4-BE49-F238E27FC236}">
                <a16:creationId xmlns:a16="http://schemas.microsoft.com/office/drawing/2014/main" id="{C883AD65-12AC-C9F9-BC16-630074C6E9FA}"/>
              </a:ext>
            </a:extLst>
          </p:cNvPr>
          <p:cNvSpPr>
            <a:spLocks noGrp="1"/>
          </p:cNvSpPr>
          <p:nvPr>
            <p:ph type="dt" sz="half" idx="16"/>
          </p:nvPr>
        </p:nvSpPr>
        <p:spPr>
          <a:xfrm>
            <a:off x="4709160" y="6318504"/>
            <a:ext cx="1453896" cy="365760"/>
          </a:xfrm>
        </p:spPr>
        <p:txBody>
          <a:bodyPr/>
          <a:lstStyle/>
          <a:p>
            <a:fld id="{576BD1F6-F705-449A-8396-174F32136DF6}" type="datetime1">
              <a:rPr lang="en-US" smtClean="0"/>
              <a:t>5/11/2025</a:t>
            </a:fld>
            <a:endParaRPr lang="en-US" dirty="0"/>
          </a:p>
        </p:txBody>
      </p:sp>
      <p:sp>
        <p:nvSpPr>
          <p:cNvPr id="4" name="Footer Placeholder 3">
            <a:extLst>
              <a:ext uri="{FF2B5EF4-FFF2-40B4-BE49-F238E27FC236}">
                <a16:creationId xmlns:a16="http://schemas.microsoft.com/office/drawing/2014/main" id="{BDCCFFCB-747B-18CE-B1CA-86800F14D415}"/>
              </a:ext>
            </a:extLst>
          </p:cNvPr>
          <p:cNvSpPr>
            <a:spLocks noGrp="1"/>
          </p:cNvSpPr>
          <p:nvPr>
            <p:ph type="ftr" sz="quarter" idx="17"/>
          </p:nvPr>
        </p:nvSpPr>
        <p:spPr/>
        <p:txBody>
          <a:bodyPr/>
          <a:lstStyle/>
          <a:p>
            <a:r>
              <a:rPr lang="en-US" dirty="0"/>
              <a:t>Sample Footer Text</a:t>
            </a:r>
          </a:p>
        </p:txBody>
      </p:sp>
      <p:sp>
        <p:nvSpPr>
          <p:cNvPr id="13" name="Slide Number Placeholder 12">
            <a:extLst>
              <a:ext uri="{FF2B5EF4-FFF2-40B4-BE49-F238E27FC236}">
                <a16:creationId xmlns:a16="http://schemas.microsoft.com/office/drawing/2014/main" id="{2812B252-0E5E-01F3-B740-90B3CFA9AD53}"/>
              </a:ext>
            </a:extLst>
          </p:cNvPr>
          <p:cNvSpPr>
            <a:spLocks noGrp="1"/>
          </p:cNvSpPr>
          <p:nvPr>
            <p:ph type="sldNum" sz="quarter" idx="18"/>
          </p:nvPr>
        </p:nvSpPr>
        <p:spPr>
          <a:xfrm>
            <a:off x="6080760" y="6318504"/>
            <a:ext cx="493776" cy="365760"/>
          </a:xfrm>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0752785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706516" y="502920"/>
            <a:ext cx="6858000" cy="841248"/>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706516" y="1472183"/>
            <a:ext cx="6858000" cy="47823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a:extLst>
              <a:ext uri="{FF2B5EF4-FFF2-40B4-BE49-F238E27FC236}">
                <a16:creationId xmlns:a16="http://schemas.microsoft.com/office/drawing/2014/main" id="{8AF4E90B-EF6F-24B4-C4FE-7FBC72B7E9EE}"/>
              </a:ext>
            </a:extLst>
          </p:cNvPr>
          <p:cNvSpPr>
            <a:spLocks noGrp="1"/>
          </p:cNvSpPr>
          <p:nvPr>
            <p:ph type="pic" sz="quarter" idx="15"/>
          </p:nvPr>
        </p:nvSpPr>
        <p:spPr>
          <a:xfrm>
            <a:off x="115867" y="0"/>
            <a:ext cx="3968496" cy="6858000"/>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grpSp>
        <p:nvGrpSpPr>
          <p:cNvPr id="11" name="Group 10">
            <a:extLst>
              <a:ext uri="{FF2B5EF4-FFF2-40B4-BE49-F238E27FC236}">
                <a16:creationId xmlns:a16="http://schemas.microsoft.com/office/drawing/2014/main" id="{3F50B082-E806-677A-B150-164003C5BF2E}"/>
              </a:ext>
              <a:ext uri="{C183D7F6-B498-43B3-948B-1728B52AA6E4}">
                <adec:decorative xmlns:adec="http://schemas.microsoft.com/office/drawing/2017/decorative" val="1"/>
              </a:ext>
            </a:extLst>
          </p:cNvPr>
          <p:cNvGrpSpPr/>
          <p:nvPr userDrawn="1"/>
        </p:nvGrpSpPr>
        <p:grpSpPr>
          <a:xfrm>
            <a:off x="0" y="0"/>
            <a:ext cx="123362" cy="6858000"/>
            <a:chOff x="12068638" y="0"/>
            <a:chExt cx="123362" cy="6858000"/>
          </a:xfrm>
        </p:grpSpPr>
        <p:sp>
          <p:nvSpPr>
            <p:cNvPr id="12" name="Rectangle 11">
              <a:extLst>
                <a:ext uri="{FF2B5EF4-FFF2-40B4-BE49-F238E27FC236}">
                  <a16:creationId xmlns:a16="http://schemas.microsoft.com/office/drawing/2014/main" id="{CEBF228F-ECC6-8326-8C59-4539BE646E46}"/>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29E235C-963A-D79C-5145-5233B1FD5A89}"/>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Date Placeholder 2">
            <a:extLst>
              <a:ext uri="{FF2B5EF4-FFF2-40B4-BE49-F238E27FC236}">
                <a16:creationId xmlns:a16="http://schemas.microsoft.com/office/drawing/2014/main" id="{5721447D-8AA6-9863-0212-376200A916F4}"/>
              </a:ext>
            </a:extLst>
          </p:cNvPr>
          <p:cNvSpPr>
            <a:spLocks noGrp="1"/>
          </p:cNvSpPr>
          <p:nvPr>
            <p:ph type="dt" sz="half" idx="16"/>
          </p:nvPr>
        </p:nvSpPr>
        <p:spPr>
          <a:xfrm>
            <a:off x="8729070" y="6318504"/>
            <a:ext cx="2838090" cy="365760"/>
          </a:xfrm>
        </p:spPr>
        <p:txBody>
          <a:bodyPr/>
          <a:lstStyle/>
          <a:p>
            <a:fld id="{7077AA60-B118-4889-AC4B-277A8B02D27B}" type="datetime1">
              <a:rPr lang="en-US" smtClean="0"/>
              <a:t>5/11/2025</a:t>
            </a:fld>
            <a:endParaRPr lang="en-US" dirty="0"/>
          </a:p>
        </p:txBody>
      </p:sp>
      <p:sp>
        <p:nvSpPr>
          <p:cNvPr id="4" name="Footer Placeholder 3">
            <a:extLst>
              <a:ext uri="{FF2B5EF4-FFF2-40B4-BE49-F238E27FC236}">
                <a16:creationId xmlns:a16="http://schemas.microsoft.com/office/drawing/2014/main" id="{046FDC5C-46E3-4585-C089-E091BE6E5D36}"/>
              </a:ext>
            </a:extLst>
          </p:cNvPr>
          <p:cNvSpPr>
            <a:spLocks noGrp="1"/>
          </p:cNvSpPr>
          <p:nvPr>
            <p:ph type="ftr" sz="quarter" idx="17"/>
          </p:nvPr>
        </p:nvSpPr>
        <p:spPr>
          <a:xfrm>
            <a:off x="4706516" y="6318504"/>
            <a:ext cx="4096512" cy="365760"/>
          </a:xfrm>
        </p:spPr>
        <p:txBody>
          <a:bodyPr/>
          <a:lstStyle/>
          <a:p>
            <a:r>
              <a:rPr lang="en-US" dirty="0"/>
              <a:t>Sample Footer Text</a:t>
            </a:r>
          </a:p>
        </p:txBody>
      </p:sp>
      <p:sp>
        <p:nvSpPr>
          <p:cNvPr id="9" name="Slide Number Placeholder 8">
            <a:extLst>
              <a:ext uri="{FF2B5EF4-FFF2-40B4-BE49-F238E27FC236}">
                <a16:creationId xmlns:a16="http://schemas.microsoft.com/office/drawing/2014/main" id="{86395A93-90A0-8500-32A5-2011DF9658FA}"/>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91398432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02920"/>
            <a:ext cx="6858000" cy="841248"/>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648" y="1472184"/>
            <a:ext cx="6858000" cy="47823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19D3616B-B0C6-AB9E-48FA-05090671826A}"/>
              </a:ext>
            </a:extLst>
          </p:cNvPr>
          <p:cNvSpPr>
            <a:spLocks noGrp="1"/>
          </p:cNvSpPr>
          <p:nvPr>
            <p:ph type="pic" sz="quarter" idx="15"/>
          </p:nvPr>
        </p:nvSpPr>
        <p:spPr>
          <a:xfrm>
            <a:off x="8129142" y="0"/>
            <a:ext cx="3939493" cy="6858000"/>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grpSp>
        <p:nvGrpSpPr>
          <p:cNvPr id="10" name="Group 9">
            <a:extLst>
              <a:ext uri="{FF2B5EF4-FFF2-40B4-BE49-F238E27FC236}">
                <a16:creationId xmlns:a16="http://schemas.microsoft.com/office/drawing/2014/main" id="{D5BBFBAF-5922-A442-5D1A-BC28ADE0D2B7}"/>
              </a:ext>
              <a:ext uri="{C183D7F6-B498-43B3-948B-1728B52AA6E4}">
                <adec:decorative xmlns:adec="http://schemas.microsoft.com/office/drawing/2017/decorative" val="1"/>
              </a:ext>
            </a:extLst>
          </p:cNvPr>
          <p:cNvGrpSpPr/>
          <p:nvPr userDrawn="1"/>
        </p:nvGrpSpPr>
        <p:grpSpPr>
          <a:xfrm>
            <a:off x="12068638" y="0"/>
            <a:ext cx="123362" cy="6858000"/>
            <a:chOff x="12068638" y="0"/>
            <a:chExt cx="123362" cy="6858000"/>
          </a:xfrm>
        </p:grpSpPr>
        <p:sp>
          <p:nvSpPr>
            <p:cNvPr id="11" name="Rectangle 10">
              <a:extLst>
                <a:ext uri="{FF2B5EF4-FFF2-40B4-BE49-F238E27FC236}">
                  <a16:creationId xmlns:a16="http://schemas.microsoft.com/office/drawing/2014/main" id="{E9DBF79C-336C-A5FC-F9A7-F678FEB5C351}"/>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B3E95C8-0894-01F3-97E4-60803AAA24AF}"/>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Date Placeholder 2">
            <a:extLst>
              <a:ext uri="{FF2B5EF4-FFF2-40B4-BE49-F238E27FC236}">
                <a16:creationId xmlns:a16="http://schemas.microsoft.com/office/drawing/2014/main" id="{2632EABA-2011-B91D-C867-6B03C4743305}"/>
              </a:ext>
            </a:extLst>
          </p:cNvPr>
          <p:cNvSpPr>
            <a:spLocks noGrp="1"/>
          </p:cNvSpPr>
          <p:nvPr>
            <p:ph type="dt" sz="half" idx="16"/>
          </p:nvPr>
        </p:nvSpPr>
        <p:spPr>
          <a:xfrm>
            <a:off x="4709160" y="6318504"/>
            <a:ext cx="2350008" cy="365760"/>
          </a:xfrm>
        </p:spPr>
        <p:txBody>
          <a:bodyPr/>
          <a:lstStyle/>
          <a:p>
            <a:fld id="{DB8F12BC-FCDD-4026-B597-144C5072AB24}" type="datetime1">
              <a:rPr lang="en-US" smtClean="0"/>
              <a:t>5/11/2025</a:t>
            </a:fld>
            <a:endParaRPr lang="en-US" dirty="0"/>
          </a:p>
        </p:txBody>
      </p:sp>
      <p:sp>
        <p:nvSpPr>
          <p:cNvPr id="4" name="Footer Placeholder 3">
            <a:extLst>
              <a:ext uri="{FF2B5EF4-FFF2-40B4-BE49-F238E27FC236}">
                <a16:creationId xmlns:a16="http://schemas.microsoft.com/office/drawing/2014/main" id="{655B44AF-FB05-4BBA-5AC9-C89D1BB5BE69}"/>
              </a:ext>
            </a:extLst>
          </p:cNvPr>
          <p:cNvSpPr>
            <a:spLocks noGrp="1"/>
          </p:cNvSpPr>
          <p:nvPr>
            <p:ph type="ftr" sz="quarter" idx="17"/>
          </p:nvPr>
        </p:nvSpPr>
        <p:spPr/>
        <p:txBody>
          <a:bodyPr/>
          <a:lstStyle/>
          <a:p>
            <a:r>
              <a:rPr lang="en-US" dirty="0"/>
              <a:t>Sample Footer Text</a:t>
            </a:r>
          </a:p>
        </p:txBody>
      </p:sp>
      <p:sp>
        <p:nvSpPr>
          <p:cNvPr id="13" name="Slide Number Placeholder 12">
            <a:extLst>
              <a:ext uri="{FF2B5EF4-FFF2-40B4-BE49-F238E27FC236}">
                <a16:creationId xmlns:a16="http://schemas.microsoft.com/office/drawing/2014/main" id="{437E37F5-E579-D12C-536E-A9118707E1C6}"/>
              </a:ext>
            </a:extLst>
          </p:cNvPr>
          <p:cNvSpPr>
            <a:spLocks noGrp="1"/>
          </p:cNvSpPr>
          <p:nvPr>
            <p:ph type="sldNum" sz="quarter" idx="18"/>
          </p:nvPr>
        </p:nvSpPr>
        <p:spPr>
          <a:xfrm>
            <a:off x="6976872" y="6318504"/>
            <a:ext cx="493776" cy="365760"/>
          </a:xfrm>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21418862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78040" y="502918"/>
            <a:ext cx="4389120" cy="1444752"/>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78040" y="2084832"/>
            <a:ext cx="4389120" cy="417324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4266D3CD-E64E-AB28-1EEC-F7CA30D26192}"/>
              </a:ext>
            </a:extLst>
          </p:cNvPr>
          <p:cNvSpPr>
            <a:spLocks noGrp="1"/>
          </p:cNvSpPr>
          <p:nvPr>
            <p:ph type="pic" sz="quarter" idx="15"/>
          </p:nvPr>
        </p:nvSpPr>
        <p:spPr>
          <a:xfrm>
            <a:off x="115866" y="1"/>
            <a:ext cx="6409944" cy="6858000"/>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grpSp>
        <p:nvGrpSpPr>
          <p:cNvPr id="12" name="Group 11">
            <a:extLst>
              <a:ext uri="{FF2B5EF4-FFF2-40B4-BE49-F238E27FC236}">
                <a16:creationId xmlns:a16="http://schemas.microsoft.com/office/drawing/2014/main" id="{AA72DDF2-1DCF-ED6E-B46F-C5481B11F7A3}"/>
              </a:ext>
              <a:ext uri="{C183D7F6-B498-43B3-948B-1728B52AA6E4}">
                <adec:decorative xmlns:adec="http://schemas.microsoft.com/office/drawing/2017/decorative" val="1"/>
              </a:ext>
            </a:extLst>
          </p:cNvPr>
          <p:cNvGrpSpPr/>
          <p:nvPr userDrawn="1"/>
        </p:nvGrpSpPr>
        <p:grpSpPr>
          <a:xfrm>
            <a:off x="0" y="0"/>
            <a:ext cx="123362" cy="6858000"/>
            <a:chOff x="12068638" y="0"/>
            <a:chExt cx="123362" cy="6858000"/>
          </a:xfrm>
        </p:grpSpPr>
        <p:sp>
          <p:nvSpPr>
            <p:cNvPr id="13" name="Rectangle 12">
              <a:extLst>
                <a:ext uri="{FF2B5EF4-FFF2-40B4-BE49-F238E27FC236}">
                  <a16:creationId xmlns:a16="http://schemas.microsoft.com/office/drawing/2014/main" id="{C952B8BF-260C-7869-ECC9-65A4737A29DB}"/>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E7A490F-C5BE-4D6A-6333-24501D912E0A}"/>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Date Placeholder 2">
            <a:extLst>
              <a:ext uri="{FF2B5EF4-FFF2-40B4-BE49-F238E27FC236}">
                <a16:creationId xmlns:a16="http://schemas.microsoft.com/office/drawing/2014/main" id="{43DFA3A1-170C-9EB0-EF98-9A00E9351AE4}"/>
              </a:ext>
            </a:extLst>
          </p:cNvPr>
          <p:cNvSpPr>
            <a:spLocks noGrp="1"/>
          </p:cNvSpPr>
          <p:nvPr>
            <p:ph type="dt" sz="half" idx="16"/>
          </p:nvPr>
        </p:nvSpPr>
        <p:spPr>
          <a:xfrm>
            <a:off x="10545580" y="6318504"/>
            <a:ext cx="1021580" cy="365760"/>
          </a:xfrm>
        </p:spPr>
        <p:txBody>
          <a:bodyPr/>
          <a:lstStyle/>
          <a:p>
            <a:fld id="{4BE214C9-FA61-4E65-BF1A-91864A45277C}" type="datetime1">
              <a:rPr lang="en-US" smtClean="0"/>
              <a:t>5/11/2025</a:t>
            </a:fld>
            <a:endParaRPr lang="en-US" dirty="0"/>
          </a:p>
        </p:txBody>
      </p:sp>
      <p:sp>
        <p:nvSpPr>
          <p:cNvPr id="4" name="Footer Placeholder 3">
            <a:extLst>
              <a:ext uri="{FF2B5EF4-FFF2-40B4-BE49-F238E27FC236}">
                <a16:creationId xmlns:a16="http://schemas.microsoft.com/office/drawing/2014/main" id="{8B98F0C5-C653-A666-2C8B-EF516904B82F}"/>
              </a:ext>
            </a:extLst>
          </p:cNvPr>
          <p:cNvSpPr>
            <a:spLocks noGrp="1"/>
          </p:cNvSpPr>
          <p:nvPr>
            <p:ph type="ftr" sz="quarter" idx="17"/>
          </p:nvPr>
        </p:nvSpPr>
        <p:spPr>
          <a:xfrm>
            <a:off x="7178040" y="6318504"/>
            <a:ext cx="3367540" cy="365760"/>
          </a:xfrm>
        </p:spPr>
        <p:txBody>
          <a:bodyPr/>
          <a:lstStyle/>
          <a:p>
            <a:r>
              <a:rPr lang="en-US" dirty="0"/>
              <a:t>Sample Footer Text</a:t>
            </a:r>
          </a:p>
        </p:txBody>
      </p:sp>
      <p:sp>
        <p:nvSpPr>
          <p:cNvPr id="9" name="Slide Number Placeholder 8">
            <a:extLst>
              <a:ext uri="{FF2B5EF4-FFF2-40B4-BE49-F238E27FC236}">
                <a16:creationId xmlns:a16="http://schemas.microsoft.com/office/drawing/2014/main" id="{83843455-3BFC-C480-EE14-CFA983FD8D41}"/>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27378019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Content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02920"/>
            <a:ext cx="4389120" cy="1444752"/>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648" y="2084832"/>
            <a:ext cx="4389120" cy="41696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a:extLst>
              <a:ext uri="{FF2B5EF4-FFF2-40B4-BE49-F238E27FC236}">
                <a16:creationId xmlns:a16="http://schemas.microsoft.com/office/drawing/2014/main" id="{EE2866F3-0262-FC88-23E2-359D75EA8A79}"/>
              </a:ext>
            </a:extLst>
          </p:cNvPr>
          <p:cNvSpPr>
            <a:spLocks noGrp="1"/>
          </p:cNvSpPr>
          <p:nvPr>
            <p:ph type="pic" sz="quarter" idx="15"/>
          </p:nvPr>
        </p:nvSpPr>
        <p:spPr>
          <a:xfrm>
            <a:off x="5660263" y="0"/>
            <a:ext cx="6408375" cy="6858000"/>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grpSp>
        <p:nvGrpSpPr>
          <p:cNvPr id="11" name="Group 10">
            <a:extLst>
              <a:ext uri="{FF2B5EF4-FFF2-40B4-BE49-F238E27FC236}">
                <a16:creationId xmlns:a16="http://schemas.microsoft.com/office/drawing/2014/main" id="{5D76C82F-0CA8-713E-E19A-65D51910A5DC}"/>
              </a:ext>
              <a:ext uri="{C183D7F6-B498-43B3-948B-1728B52AA6E4}">
                <adec:decorative xmlns:adec="http://schemas.microsoft.com/office/drawing/2017/decorative" val="1"/>
              </a:ext>
            </a:extLst>
          </p:cNvPr>
          <p:cNvGrpSpPr/>
          <p:nvPr userDrawn="1"/>
        </p:nvGrpSpPr>
        <p:grpSpPr>
          <a:xfrm>
            <a:off x="12068638" y="0"/>
            <a:ext cx="123362" cy="6858000"/>
            <a:chOff x="12068638" y="0"/>
            <a:chExt cx="123362" cy="6858000"/>
          </a:xfrm>
        </p:grpSpPr>
        <p:sp>
          <p:nvSpPr>
            <p:cNvPr id="12" name="Rectangle 11">
              <a:extLst>
                <a:ext uri="{FF2B5EF4-FFF2-40B4-BE49-F238E27FC236}">
                  <a16:creationId xmlns:a16="http://schemas.microsoft.com/office/drawing/2014/main" id="{C3A0EB22-0640-E9D6-5C90-504668EDC47C}"/>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995F219-6751-8C9C-0F4E-1048F537CB61}"/>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Date Placeholder 2">
            <a:extLst>
              <a:ext uri="{FF2B5EF4-FFF2-40B4-BE49-F238E27FC236}">
                <a16:creationId xmlns:a16="http://schemas.microsoft.com/office/drawing/2014/main" id="{3907AE70-2FE3-1872-0811-BC089F612855}"/>
              </a:ext>
            </a:extLst>
          </p:cNvPr>
          <p:cNvSpPr>
            <a:spLocks noGrp="1"/>
          </p:cNvSpPr>
          <p:nvPr>
            <p:ph type="dt" sz="half" idx="16"/>
          </p:nvPr>
        </p:nvSpPr>
        <p:spPr>
          <a:xfrm>
            <a:off x="3264408" y="6318504"/>
            <a:ext cx="1325880" cy="365760"/>
          </a:xfrm>
        </p:spPr>
        <p:txBody>
          <a:bodyPr/>
          <a:lstStyle/>
          <a:p>
            <a:fld id="{0E1982AC-E354-455B-B3B8-8AE6A3392FBA}" type="datetime1">
              <a:rPr lang="en-US" smtClean="0"/>
              <a:t>5/11/2025</a:t>
            </a:fld>
            <a:endParaRPr lang="en-US" dirty="0"/>
          </a:p>
        </p:txBody>
      </p:sp>
      <p:sp>
        <p:nvSpPr>
          <p:cNvPr id="4" name="Footer Placeholder 3">
            <a:extLst>
              <a:ext uri="{FF2B5EF4-FFF2-40B4-BE49-F238E27FC236}">
                <a16:creationId xmlns:a16="http://schemas.microsoft.com/office/drawing/2014/main" id="{37497486-A221-C6D1-050D-0B3DB326465B}"/>
              </a:ext>
            </a:extLst>
          </p:cNvPr>
          <p:cNvSpPr>
            <a:spLocks noGrp="1"/>
          </p:cNvSpPr>
          <p:nvPr>
            <p:ph type="ftr" sz="quarter" idx="17"/>
          </p:nvPr>
        </p:nvSpPr>
        <p:spPr>
          <a:xfrm>
            <a:off x="612648" y="6318504"/>
            <a:ext cx="2651760" cy="365760"/>
          </a:xfrm>
        </p:spPr>
        <p:txBody>
          <a:bodyPr/>
          <a:lstStyle/>
          <a:p>
            <a:r>
              <a:rPr lang="en-US" dirty="0"/>
              <a:t>Sample Footer Text</a:t>
            </a:r>
          </a:p>
        </p:txBody>
      </p:sp>
      <p:sp>
        <p:nvSpPr>
          <p:cNvPr id="9" name="Slide Number Placeholder 8">
            <a:extLst>
              <a:ext uri="{FF2B5EF4-FFF2-40B4-BE49-F238E27FC236}">
                <a16:creationId xmlns:a16="http://schemas.microsoft.com/office/drawing/2014/main" id="{193EE6EB-FF56-B8A3-1408-5C43C49B256E}"/>
              </a:ext>
            </a:extLst>
          </p:cNvPr>
          <p:cNvSpPr>
            <a:spLocks noGrp="1"/>
          </p:cNvSpPr>
          <p:nvPr>
            <p:ph type="sldNum" sz="quarter" idx="18"/>
          </p:nvPr>
        </p:nvSpPr>
        <p:spPr>
          <a:xfrm>
            <a:off x="4507992" y="6318504"/>
            <a:ext cx="493776" cy="365760"/>
          </a:xfrm>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00810082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943345" y="502920"/>
            <a:ext cx="4623815" cy="841248"/>
          </a:xfrm>
        </p:spPr>
        <p:txBody>
          <a:bodyPr anchor="b"/>
          <a:lstStyle/>
          <a:p>
            <a:r>
              <a:rPr lang="en-US" dirty="0"/>
              <a:t>Click to edit Master title style</a:t>
            </a:r>
          </a:p>
        </p:txBody>
      </p:sp>
      <p:sp>
        <p:nvSpPr>
          <p:cNvPr id="9" name="Picture Placeholder 8">
            <a:extLst>
              <a:ext uri="{FF2B5EF4-FFF2-40B4-BE49-F238E27FC236}">
                <a16:creationId xmlns:a16="http://schemas.microsoft.com/office/drawing/2014/main" id="{D49EC769-D182-1983-9C57-352B35F4B59C}"/>
              </a:ext>
            </a:extLst>
          </p:cNvPr>
          <p:cNvSpPr>
            <a:spLocks noGrp="1"/>
          </p:cNvSpPr>
          <p:nvPr>
            <p:ph type="pic" sz="quarter" idx="15"/>
          </p:nvPr>
        </p:nvSpPr>
        <p:spPr>
          <a:xfrm>
            <a:off x="115865" y="0"/>
            <a:ext cx="6172200" cy="6858000"/>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6940297" y="1472184"/>
            <a:ext cx="4626863" cy="478620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0" name="Group 9">
            <a:extLst>
              <a:ext uri="{FF2B5EF4-FFF2-40B4-BE49-F238E27FC236}">
                <a16:creationId xmlns:a16="http://schemas.microsoft.com/office/drawing/2014/main" id="{37CE12A3-3124-BD77-3CA4-2BA094D5B0CC}"/>
              </a:ext>
              <a:ext uri="{C183D7F6-B498-43B3-948B-1728B52AA6E4}">
                <adec:decorative xmlns:adec="http://schemas.microsoft.com/office/drawing/2017/decorative" val="1"/>
              </a:ext>
            </a:extLst>
          </p:cNvPr>
          <p:cNvGrpSpPr/>
          <p:nvPr userDrawn="1"/>
        </p:nvGrpSpPr>
        <p:grpSpPr>
          <a:xfrm>
            <a:off x="0" y="0"/>
            <a:ext cx="123362" cy="6858000"/>
            <a:chOff x="12068638" y="0"/>
            <a:chExt cx="123362" cy="6858000"/>
          </a:xfrm>
        </p:grpSpPr>
        <p:sp>
          <p:nvSpPr>
            <p:cNvPr id="11" name="Rectangle 10">
              <a:extLst>
                <a:ext uri="{FF2B5EF4-FFF2-40B4-BE49-F238E27FC236}">
                  <a16:creationId xmlns:a16="http://schemas.microsoft.com/office/drawing/2014/main" id="{D8512E58-77BD-B01E-2B37-D3C196087B94}"/>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4BEE4717-99E1-2AB6-E8AD-FAF1794B85EE}"/>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Date Placeholder 2">
            <a:extLst>
              <a:ext uri="{FF2B5EF4-FFF2-40B4-BE49-F238E27FC236}">
                <a16:creationId xmlns:a16="http://schemas.microsoft.com/office/drawing/2014/main" id="{FED225F5-3F39-BCEB-2C78-7154153A5A3C}"/>
              </a:ext>
            </a:extLst>
          </p:cNvPr>
          <p:cNvSpPr>
            <a:spLocks noGrp="1"/>
          </p:cNvSpPr>
          <p:nvPr>
            <p:ph type="dt" sz="half" idx="16"/>
          </p:nvPr>
        </p:nvSpPr>
        <p:spPr>
          <a:xfrm>
            <a:off x="10395678" y="6318504"/>
            <a:ext cx="1171481" cy="365760"/>
          </a:xfrm>
        </p:spPr>
        <p:txBody>
          <a:bodyPr/>
          <a:lstStyle/>
          <a:p>
            <a:fld id="{810200EB-FCA0-402A-B7B1-33E21AD59018}" type="datetime1">
              <a:rPr lang="en-US" smtClean="0"/>
              <a:t>5/11/2025</a:t>
            </a:fld>
            <a:endParaRPr lang="en-US" dirty="0"/>
          </a:p>
        </p:txBody>
      </p:sp>
      <p:sp>
        <p:nvSpPr>
          <p:cNvPr id="4" name="Footer Placeholder 3">
            <a:extLst>
              <a:ext uri="{FF2B5EF4-FFF2-40B4-BE49-F238E27FC236}">
                <a16:creationId xmlns:a16="http://schemas.microsoft.com/office/drawing/2014/main" id="{B62BA543-16A6-BD13-2E0E-D91F3215C001}"/>
              </a:ext>
            </a:extLst>
          </p:cNvPr>
          <p:cNvSpPr>
            <a:spLocks noGrp="1"/>
          </p:cNvSpPr>
          <p:nvPr>
            <p:ph type="ftr" sz="quarter" idx="17"/>
          </p:nvPr>
        </p:nvSpPr>
        <p:spPr>
          <a:xfrm>
            <a:off x="6940297" y="6318504"/>
            <a:ext cx="3455382" cy="365760"/>
          </a:xfrm>
        </p:spPr>
        <p:txBody>
          <a:bodyPr/>
          <a:lstStyle/>
          <a:p>
            <a:r>
              <a:rPr lang="en-US" dirty="0"/>
              <a:t>Sample Footer Text</a:t>
            </a:r>
          </a:p>
        </p:txBody>
      </p:sp>
      <p:sp>
        <p:nvSpPr>
          <p:cNvPr id="13" name="Slide Number Placeholder 12">
            <a:extLst>
              <a:ext uri="{FF2B5EF4-FFF2-40B4-BE49-F238E27FC236}">
                <a16:creationId xmlns:a16="http://schemas.microsoft.com/office/drawing/2014/main" id="{342E6085-40BD-B034-DCA8-184879ABE0FA}"/>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9211341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Content Photo 8">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7AE7BB9-8F3B-888B-7C5F-C693E4B78B3D}"/>
              </a:ext>
              <a:ext uri="{C183D7F6-B498-43B3-948B-1728B52AA6E4}">
                <adec:decorative xmlns:adec="http://schemas.microsoft.com/office/drawing/2017/decorative" val="1"/>
              </a:ext>
            </a:extLst>
          </p:cNvPr>
          <p:cNvGrpSpPr/>
          <p:nvPr userDrawn="1"/>
        </p:nvGrpSpPr>
        <p:grpSpPr>
          <a:xfrm>
            <a:off x="12068638" y="0"/>
            <a:ext cx="123362" cy="6858000"/>
            <a:chOff x="12068638" y="0"/>
            <a:chExt cx="123362" cy="6858000"/>
          </a:xfrm>
        </p:grpSpPr>
        <p:sp>
          <p:nvSpPr>
            <p:cNvPr id="9" name="Rectangle 8">
              <a:extLst>
                <a:ext uri="{FF2B5EF4-FFF2-40B4-BE49-F238E27FC236}">
                  <a16:creationId xmlns:a16="http://schemas.microsoft.com/office/drawing/2014/main" id="{7CA2AA3A-CAA5-475A-C3CD-9ABFCE2B0092}"/>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3ED07E-CBE3-22B8-BCE0-4F98BB64C4C6}"/>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02920"/>
            <a:ext cx="4573413" cy="841248"/>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648" y="1472184"/>
            <a:ext cx="4573413" cy="47823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a:extLst>
              <a:ext uri="{FF2B5EF4-FFF2-40B4-BE49-F238E27FC236}">
                <a16:creationId xmlns:a16="http://schemas.microsoft.com/office/drawing/2014/main" id="{EC59C038-AFE7-F1BB-D482-33E170892572}"/>
              </a:ext>
            </a:extLst>
          </p:cNvPr>
          <p:cNvSpPr>
            <a:spLocks noGrp="1"/>
          </p:cNvSpPr>
          <p:nvPr>
            <p:ph type="pic" sz="quarter" idx="15"/>
          </p:nvPr>
        </p:nvSpPr>
        <p:spPr>
          <a:xfrm>
            <a:off x="5844556" y="0"/>
            <a:ext cx="6224082" cy="6858000"/>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
        <p:nvSpPr>
          <p:cNvPr id="4" name="Date Placeholder 3">
            <a:extLst>
              <a:ext uri="{FF2B5EF4-FFF2-40B4-BE49-F238E27FC236}">
                <a16:creationId xmlns:a16="http://schemas.microsoft.com/office/drawing/2014/main" id="{0D5BA7FF-A77E-82D8-382F-C60F9EB7D403}"/>
              </a:ext>
            </a:extLst>
          </p:cNvPr>
          <p:cNvSpPr>
            <a:spLocks noGrp="1"/>
          </p:cNvSpPr>
          <p:nvPr>
            <p:ph type="dt" sz="half" idx="16"/>
          </p:nvPr>
        </p:nvSpPr>
        <p:spPr>
          <a:xfrm>
            <a:off x="3355847" y="6318504"/>
            <a:ext cx="1418733" cy="365760"/>
          </a:xfrm>
        </p:spPr>
        <p:txBody>
          <a:bodyPr/>
          <a:lstStyle/>
          <a:p>
            <a:fld id="{EB985D21-B2A4-4F38-8ED6-BA694362EEC4}" type="datetime1">
              <a:rPr lang="en-US" smtClean="0"/>
              <a:t>5/11/2025</a:t>
            </a:fld>
            <a:endParaRPr lang="en-US" dirty="0"/>
          </a:p>
        </p:txBody>
      </p:sp>
      <p:sp>
        <p:nvSpPr>
          <p:cNvPr id="11" name="Footer Placeholder 10">
            <a:extLst>
              <a:ext uri="{FF2B5EF4-FFF2-40B4-BE49-F238E27FC236}">
                <a16:creationId xmlns:a16="http://schemas.microsoft.com/office/drawing/2014/main" id="{42B6E2F6-1C60-7678-922C-01C4DB211D7A}"/>
              </a:ext>
            </a:extLst>
          </p:cNvPr>
          <p:cNvSpPr>
            <a:spLocks noGrp="1"/>
          </p:cNvSpPr>
          <p:nvPr>
            <p:ph type="ftr" sz="quarter" idx="17"/>
          </p:nvPr>
        </p:nvSpPr>
        <p:spPr>
          <a:xfrm>
            <a:off x="612648" y="6318504"/>
            <a:ext cx="2743200" cy="365760"/>
          </a:xfrm>
        </p:spPr>
        <p:txBody>
          <a:bodyPr/>
          <a:lstStyle/>
          <a:p>
            <a:r>
              <a:rPr lang="en-US" dirty="0"/>
              <a:t>Sample Footer Text</a:t>
            </a:r>
          </a:p>
        </p:txBody>
      </p:sp>
      <p:sp>
        <p:nvSpPr>
          <p:cNvPr id="13" name="Slide Number Placeholder 12">
            <a:extLst>
              <a:ext uri="{FF2B5EF4-FFF2-40B4-BE49-F238E27FC236}">
                <a16:creationId xmlns:a16="http://schemas.microsoft.com/office/drawing/2014/main" id="{277AED5A-2B3B-6F43-CA78-5BF85217FD6E}"/>
              </a:ext>
            </a:extLst>
          </p:cNvPr>
          <p:cNvSpPr>
            <a:spLocks noGrp="1"/>
          </p:cNvSpPr>
          <p:nvPr>
            <p:ph type="sldNum" sz="quarter" idx="18"/>
          </p:nvPr>
        </p:nvSpPr>
        <p:spPr>
          <a:xfrm>
            <a:off x="4692285" y="6318504"/>
            <a:ext cx="493776" cy="365760"/>
          </a:xfrm>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70886916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Content Photo 9">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DB5D765-4DB1-83CD-C254-A90B6611CFB6}"/>
              </a:ext>
              <a:ext uri="{C183D7F6-B498-43B3-948B-1728B52AA6E4}">
                <adec:decorative xmlns:adec="http://schemas.microsoft.com/office/drawing/2017/decorative" val="1"/>
              </a:ext>
            </a:extLst>
          </p:cNvPr>
          <p:cNvGrpSpPr/>
          <p:nvPr userDrawn="1"/>
        </p:nvGrpSpPr>
        <p:grpSpPr>
          <a:xfrm>
            <a:off x="0" y="0"/>
            <a:ext cx="123362" cy="6858000"/>
            <a:chOff x="12068638" y="0"/>
            <a:chExt cx="123362" cy="6858000"/>
          </a:xfrm>
        </p:grpSpPr>
        <p:sp>
          <p:nvSpPr>
            <p:cNvPr id="9" name="Rectangle 8">
              <a:extLst>
                <a:ext uri="{FF2B5EF4-FFF2-40B4-BE49-F238E27FC236}">
                  <a16:creationId xmlns:a16="http://schemas.microsoft.com/office/drawing/2014/main" id="{C69A84EF-6D24-A163-8B58-B5389FD4DDD7}"/>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9A50A9-013C-611D-B106-1ED459519F51}"/>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65592" y="502920"/>
            <a:ext cx="3401568" cy="1444752"/>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165592" y="2084832"/>
            <a:ext cx="3401568" cy="416966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a:extLst>
              <a:ext uri="{FF2B5EF4-FFF2-40B4-BE49-F238E27FC236}">
                <a16:creationId xmlns:a16="http://schemas.microsoft.com/office/drawing/2014/main" id="{F8A45037-DD9A-9287-B37A-49CD4CC3CAFB}"/>
              </a:ext>
            </a:extLst>
          </p:cNvPr>
          <p:cNvSpPr>
            <a:spLocks noGrp="1"/>
          </p:cNvSpPr>
          <p:nvPr>
            <p:ph type="pic" sz="quarter" idx="15"/>
          </p:nvPr>
        </p:nvSpPr>
        <p:spPr>
          <a:xfrm>
            <a:off x="115866" y="-1"/>
            <a:ext cx="7397496" cy="6857999"/>
          </a:xfrm>
          <a:noFill/>
        </p:spPr>
        <p:txBody>
          <a:bodyPr vert="horz" lIns="91440" tIns="45720" rIns="91440" bIns="45720" rtlCol="0">
            <a:normAutofit/>
          </a:bodyPr>
          <a:lstStyle>
            <a:lvl1pPr>
              <a:defRPr lang="en-US" dirty="0">
                <a:solidFill>
                  <a:schemeClr val="bg1"/>
                </a:solidFill>
              </a:defRPr>
            </a:lvl1pPr>
          </a:lstStyle>
          <a:p>
            <a:pPr marL="0" lvl="0" indent="0">
              <a:buNone/>
            </a:pPr>
            <a:endParaRPr lang="en-US" dirty="0"/>
          </a:p>
        </p:txBody>
      </p:sp>
      <p:sp>
        <p:nvSpPr>
          <p:cNvPr id="4" name="Date Placeholder 3">
            <a:extLst>
              <a:ext uri="{FF2B5EF4-FFF2-40B4-BE49-F238E27FC236}">
                <a16:creationId xmlns:a16="http://schemas.microsoft.com/office/drawing/2014/main" id="{1762B38A-33A6-F8AC-C9B9-FA400D29071B}"/>
              </a:ext>
            </a:extLst>
          </p:cNvPr>
          <p:cNvSpPr>
            <a:spLocks noGrp="1"/>
          </p:cNvSpPr>
          <p:nvPr>
            <p:ph type="dt" sz="half" idx="16"/>
          </p:nvPr>
        </p:nvSpPr>
        <p:spPr>
          <a:xfrm>
            <a:off x="10504406" y="6318504"/>
            <a:ext cx="1062754" cy="365760"/>
          </a:xfrm>
        </p:spPr>
        <p:txBody>
          <a:bodyPr/>
          <a:lstStyle/>
          <a:p>
            <a:fld id="{88BC5615-7E1A-435D-9122-C7D7676966CB}" type="datetime1">
              <a:rPr lang="en-US" smtClean="0"/>
              <a:t>5/11/2025</a:t>
            </a:fld>
            <a:endParaRPr lang="en-US" dirty="0"/>
          </a:p>
        </p:txBody>
      </p:sp>
      <p:sp>
        <p:nvSpPr>
          <p:cNvPr id="11" name="Footer Placeholder 10">
            <a:extLst>
              <a:ext uri="{FF2B5EF4-FFF2-40B4-BE49-F238E27FC236}">
                <a16:creationId xmlns:a16="http://schemas.microsoft.com/office/drawing/2014/main" id="{6F5CC625-CD4F-F9C5-5E5D-05B78AE7CEE1}"/>
              </a:ext>
            </a:extLst>
          </p:cNvPr>
          <p:cNvSpPr>
            <a:spLocks noGrp="1"/>
          </p:cNvSpPr>
          <p:nvPr>
            <p:ph type="ftr" sz="quarter" idx="17"/>
          </p:nvPr>
        </p:nvSpPr>
        <p:spPr>
          <a:xfrm>
            <a:off x="8165592" y="6318504"/>
            <a:ext cx="2333520" cy="365760"/>
          </a:xfrm>
        </p:spPr>
        <p:txBody>
          <a:bodyPr/>
          <a:lstStyle/>
          <a:p>
            <a:r>
              <a:rPr lang="en-US" dirty="0"/>
              <a:t>Sample Footer Text</a:t>
            </a:r>
          </a:p>
        </p:txBody>
      </p:sp>
      <p:sp>
        <p:nvSpPr>
          <p:cNvPr id="13" name="Slide Number Placeholder 12">
            <a:extLst>
              <a:ext uri="{FF2B5EF4-FFF2-40B4-BE49-F238E27FC236}">
                <a16:creationId xmlns:a16="http://schemas.microsoft.com/office/drawing/2014/main" id="{E5B1B358-15B5-2BEF-0B1B-0BC9F05FFA1A}"/>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7979320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Content Photo 10">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CFD1FA7-C4E8-DE5C-3B9D-DCD115B6C327}"/>
              </a:ext>
              <a:ext uri="{C183D7F6-B498-43B3-948B-1728B52AA6E4}">
                <adec:decorative xmlns:adec="http://schemas.microsoft.com/office/drawing/2017/decorative" val="1"/>
              </a:ext>
            </a:extLst>
          </p:cNvPr>
          <p:cNvGrpSpPr/>
          <p:nvPr userDrawn="1"/>
        </p:nvGrpSpPr>
        <p:grpSpPr>
          <a:xfrm>
            <a:off x="12068638" y="0"/>
            <a:ext cx="123362" cy="6858000"/>
            <a:chOff x="12068638" y="0"/>
            <a:chExt cx="123362" cy="6858000"/>
          </a:xfrm>
        </p:grpSpPr>
        <p:sp>
          <p:nvSpPr>
            <p:cNvPr id="12" name="Rectangle 11">
              <a:extLst>
                <a:ext uri="{FF2B5EF4-FFF2-40B4-BE49-F238E27FC236}">
                  <a16:creationId xmlns:a16="http://schemas.microsoft.com/office/drawing/2014/main" id="{4C133272-DC27-4D54-F532-D2039EAA5D95}"/>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9C8420D-B6AB-D6E7-38A4-FFF30B404590}"/>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02920"/>
            <a:ext cx="3401568" cy="1444752"/>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612648" y="2084832"/>
            <a:ext cx="3401568" cy="416966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a:extLst>
              <a:ext uri="{FF2B5EF4-FFF2-40B4-BE49-F238E27FC236}">
                <a16:creationId xmlns:a16="http://schemas.microsoft.com/office/drawing/2014/main" id="{85A6D87B-55DF-483B-0AF7-E6F2B6041C80}"/>
              </a:ext>
            </a:extLst>
          </p:cNvPr>
          <p:cNvSpPr>
            <a:spLocks noGrp="1"/>
          </p:cNvSpPr>
          <p:nvPr>
            <p:ph type="pic" sz="quarter" idx="15"/>
          </p:nvPr>
        </p:nvSpPr>
        <p:spPr>
          <a:xfrm>
            <a:off x="4672711" y="0"/>
            <a:ext cx="7395927" cy="6858000"/>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2588150" y="6318504"/>
            <a:ext cx="1014586" cy="365760"/>
          </a:xfrm>
        </p:spPr>
        <p:txBody>
          <a:bodyPr/>
          <a:lstStyle>
            <a:lvl1pPr>
              <a:defRPr>
                <a:solidFill>
                  <a:schemeClr val="tx1"/>
                </a:solidFill>
                <a:effectLst/>
              </a:defRPr>
            </a:lvl1pPr>
          </a:lstStyle>
          <a:p>
            <a:fld id="{C965DD02-F7E1-4EF0-B1B3-B510364553F4}" type="datetime1">
              <a:rPr lang="en-US" smtClean="0"/>
              <a:t>5/11/2025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612648" y="6318504"/>
            <a:ext cx="1975502" cy="365760"/>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3520440" y="6318504"/>
            <a:ext cx="493776" cy="365760"/>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80821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5">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731520"/>
            <a:ext cx="6903720" cy="3044952"/>
          </a:xfrm>
        </p:spPr>
        <p:txBody>
          <a:bodyPr anchor="t">
            <a:normAutofit/>
          </a:bodyPr>
          <a:lstStyle>
            <a:lvl1pPr algn="l">
              <a:defRPr sz="4800">
                <a:gradFill>
                  <a:gsLst>
                    <a:gs pos="0">
                      <a:schemeClr val="accent5"/>
                    </a:gs>
                    <a:gs pos="100000">
                      <a:schemeClr val="accent2"/>
                    </a:gs>
                  </a:gsLst>
                  <a:lin ang="6000000" scaled="0"/>
                </a:gra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4663440"/>
            <a:ext cx="6903720" cy="1344168"/>
          </a:xfrm>
        </p:spPr>
        <p:txBody>
          <a:bodyPr anchor="ctr">
            <a:normAutofit/>
          </a:bodyPr>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Date Placeholder 6">
            <a:extLst>
              <a:ext uri="{FF2B5EF4-FFF2-40B4-BE49-F238E27FC236}">
                <a16:creationId xmlns:a16="http://schemas.microsoft.com/office/drawing/2014/main" id="{B421C16C-FC44-5BB1-67FE-2E46B19B59BD}"/>
              </a:ext>
            </a:extLst>
          </p:cNvPr>
          <p:cNvSpPr>
            <a:spLocks noGrp="1"/>
          </p:cNvSpPr>
          <p:nvPr>
            <p:ph type="dt" sz="half" idx="10"/>
          </p:nvPr>
        </p:nvSpPr>
        <p:spPr/>
        <p:txBody>
          <a:bodyPr/>
          <a:lstStyle/>
          <a:p>
            <a:fld id="{68FE0A30-FDE0-4FEE-A676-538F683BB14E}" type="datetime1">
              <a:rPr lang="en-US" smtClean="0"/>
              <a:t>5/11/2025</a:t>
            </a:fld>
            <a:endParaRPr lang="en-US" dirty="0"/>
          </a:p>
        </p:txBody>
      </p:sp>
      <p:sp>
        <p:nvSpPr>
          <p:cNvPr id="8" name="Footer Placeholder 7">
            <a:extLst>
              <a:ext uri="{FF2B5EF4-FFF2-40B4-BE49-F238E27FC236}">
                <a16:creationId xmlns:a16="http://schemas.microsoft.com/office/drawing/2014/main" id="{E969E962-2EE4-E3D1-7786-964F1D8037EA}"/>
              </a:ext>
            </a:extLst>
          </p:cNvPr>
          <p:cNvSpPr>
            <a:spLocks noGrp="1"/>
          </p:cNvSpPr>
          <p:nvPr>
            <p:ph type="ftr" sz="quarter" idx="11"/>
          </p:nvPr>
        </p:nvSpPr>
        <p:spPr/>
        <p:txBody>
          <a:bodyPr/>
          <a:lstStyle/>
          <a:p>
            <a:pPr algn="l"/>
            <a:r>
              <a:rPr lang="en-US" dirty="0"/>
              <a:t>Sample Footer Text</a:t>
            </a:r>
          </a:p>
        </p:txBody>
      </p:sp>
      <p:sp>
        <p:nvSpPr>
          <p:cNvPr id="9" name="Slide Number Placeholder 8">
            <a:extLst>
              <a:ext uri="{FF2B5EF4-FFF2-40B4-BE49-F238E27FC236}">
                <a16:creationId xmlns:a16="http://schemas.microsoft.com/office/drawing/2014/main" id="{CFD68BA6-BE45-49DE-D0A8-EFAA259FD8E1}"/>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19526885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722376"/>
            <a:ext cx="3017520" cy="3364992"/>
          </a:xfrm>
        </p:spPr>
        <p:txBody>
          <a:bodyPr anchor="t"/>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7998356" y="722376"/>
            <a:ext cx="3566160" cy="544068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a:extLst>
              <a:ext uri="{FF2B5EF4-FFF2-40B4-BE49-F238E27FC236}">
                <a16:creationId xmlns:a16="http://schemas.microsoft.com/office/drawing/2014/main" id="{85A6D87B-55DF-483B-0AF7-E6F2B6041C80}"/>
              </a:ext>
            </a:extLst>
          </p:cNvPr>
          <p:cNvSpPr>
            <a:spLocks noGrp="1"/>
          </p:cNvSpPr>
          <p:nvPr>
            <p:ph type="pic" sz="quarter" idx="15"/>
          </p:nvPr>
        </p:nvSpPr>
        <p:spPr>
          <a:xfrm>
            <a:off x="4105656" y="722376"/>
            <a:ext cx="3417212" cy="5440680"/>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
        <p:nvSpPr>
          <p:cNvPr id="9" name="Date Placeholder 8">
            <a:extLst>
              <a:ext uri="{FF2B5EF4-FFF2-40B4-BE49-F238E27FC236}">
                <a16:creationId xmlns:a16="http://schemas.microsoft.com/office/drawing/2014/main" id="{71DDF62D-265F-648C-DEAF-A6B63AFE9A88}"/>
              </a:ext>
            </a:extLst>
          </p:cNvPr>
          <p:cNvSpPr>
            <a:spLocks noGrp="1"/>
          </p:cNvSpPr>
          <p:nvPr>
            <p:ph type="dt" sz="half" idx="16"/>
          </p:nvPr>
        </p:nvSpPr>
        <p:spPr/>
        <p:txBody>
          <a:bodyPr/>
          <a:lstStyle/>
          <a:p>
            <a:fld id="{F2D1000B-DD91-46C7-8C5B-72A476E645B7}" type="datetime1">
              <a:rPr lang="en-US" smtClean="0"/>
              <a:t>5/11/2025</a:t>
            </a:fld>
            <a:endParaRPr lang="en-US" dirty="0"/>
          </a:p>
        </p:txBody>
      </p:sp>
      <p:sp>
        <p:nvSpPr>
          <p:cNvPr id="14" name="Footer Placeholder 13">
            <a:extLst>
              <a:ext uri="{FF2B5EF4-FFF2-40B4-BE49-F238E27FC236}">
                <a16:creationId xmlns:a16="http://schemas.microsoft.com/office/drawing/2014/main" id="{B46F9121-A740-6137-350B-F287FC3F65ED}"/>
              </a:ext>
            </a:extLst>
          </p:cNvPr>
          <p:cNvSpPr>
            <a:spLocks noGrp="1"/>
          </p:cNvSpPr>
          <p:nvPr>
            <p:ph type="ftr" sz="quarter" idx="17"/>
          </p:nvPr>
        </p:nvSpPr>
        <p:spPr/>
        <p:txBody>
          <a:bodyPr/>
          <a:lstStyle/>
          <a:p>
            <a:r>
              <a:rPr lang="en-US" dirty="0"/>
              <a:t>Sample Footer Text</a:t>
            </a:r>
          </a:p>
        </p:txBody>
      </p:sp>
      <p:sp>
        <p:nvSpPr>
          <p:cNvPr id="15" name="Slide Number Placeholder 14">
            <a:extLst>
              <a:ext uri="{FF2B5EF4-FFF2-40B4-BE49-F238E27FC236}">
                <a16:creationId xmlns:a16="http://schemas.microsoft.com/office/drawing/2014/main" id="{4B1E5F69-8168-1838-71D3-E395524793E7}"/>
              </a:ext>
            </a:extLst>
          </p:cNvPr>
          <p:cNvSpPr>
            <a:spLocks noGrp="1"/>
          </p:cNvSpPr>
          <p:nvPr>
            <p:ph type="sldNum" sz="quarter" idx="18"/>
          </p:nvPr>
        </p:nvSpPr>
        <p:spPr/>
        <p:txBody>
          <a:bodyPr/>
          <a:lstStyle/>
          <a:p>
            <a:fld id="{CC057153-B650-4DEB-B370-79DDCFDCE934}" type="slidenum">
              <a:rPr lang="en-US" smtClean="0"/>
              <a:pPr/>
              <a:t>‹#›</a:t>
            </a:fld>
            <a:endParaRPr lang="en-US" dirty="0"/>
          </a:p>
        </p:txBody>
      </p:sp>
      <p:grpSp>
        <p:nvGrpSpPr>
          <p:cNvPr id="16" name="Group 15">
            <a:extLst>
              <a:ext uri="{FF2B5EF4-FFF2-40B4-BE49-F238E27FC236}">
                <a16:creationId xmlns:a16="http://schemas.microsoft.com/office/drawing/2014/main" id="{5C494689-2DF4-F719-B5A3-0E33B5AB963F}"/>
              </a:ext>
              <a:ext uri="{C183D7F6-B498-43B3-948B-1728B52AA6E4}">
                <adec:decorative xmlns:adec="http://schemas.microsoft.com/office/drawing/2017/decorative" val="1"/>
              </a:ext>
            </a:extLst>
          </p:cNvPr>
          <p:cNvGrpSpPr/>
          <p:nvPr userDrawn="1"/>
        </p:nvGrpSpPr>
        <p:grpSpPr>
          <a:xfrm rot="10800000">
            <a:off x="0" y="6743026"/>
            <a:ext cx="12207200" cy="123363"/>
            <a:chOff x="-5025" y="6737718"/>
            <a:chExt cx="12207200" cy="123363"/>
          </a:xfrm>
        </p:grpSpPr>
        <p:sp>
          <p:nvSpPr>
            <p:cNvPr id="17" name="Rectangle 16">
              <a:extLst>
                <a:ext uri="{FF2B5EF4-FFF2-40B4-BE49-F238E27FC236}">
                  <a16:creationId xmlns:a16="http://schemas.microsoft.com/office/drawing/2014/main" id="{258C88C8-2ADC-03E1-DA79-C09C9FFCB400}"/>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6EE9281E-3F01-B630-B5DF-17CEE295D67F}"/>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6312743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65592" y="1008126"/>
            <a:ext cx="3401567" cy="1947672"/>
          </a:xfrm>
        </p:spPr>
        <p:txBody>
          <a:bodyPr anchor="b"/>
          <a:lstStyle/>
          <a:p>
            <a:r>
              <a:rPr lang="en-US" dirty="0"/>
              <a:t>Click to edit Master title style</a:t>
            </a:r>
          </a:p>
        </p:txBody>
      </p:sp>
      <p:sp>
        <p:nvSpPr>
          <p:cNvPr id="10" name="Picture Placeholder 9">
            <a:extLst>
              <a:ext uri="{FF2B5EF4-FFF2-40B4-BE49-F238E27FC236}">
                <a16:creationId xmlns:a16="http://schemas.microsoft.com/office/drawing/2014/main" id="{F93A3E8A-C3F5-3D0B-FDE4-68B52DFE7196}"/>
              </a:ext>
            </a:extLst>
          </p:cNvPr>
          <p:cNvSpPr>
            <a:spLocks noGrp="1"/>
          </p:cNvSpPr>
          <p:nvPr>
            <p:ph type="pic" sz="quarter" idx="15"/>
          </p:nvPr>
        </p:nvSpPr>
        <p:spPr>
          <a:xfrm>
            <a:off x="115866" y="0"/>
            <a:ext cx="7397496" cy="6858000"/>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165592" y="3099816"/>
            <a:ext cx="3401567" cy="3054096"/>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1" name="Group 10">
            <a:extLst>
              <a:ext uri="{FF2B5EF4-FFF2-40B4-BE49-F238E27FC236}">
                <a16:creationId xmlns:a16="http://schemas.microsoft.com/office/drawing/2014/main" id="{E02754B6-EAB4-945C-FC4E-F8F7D453BCCD}"/>
              </a:ext>
              <a:ext uri="{C183D7F6-B498-43B3-948B-1728B52AA6E4}">
                <adec:decorative xmlns:adec="http://schemas.microsoft.com/office/drawing/2017/decorative" val="1"/>
              </a:ext>
            </a:extLst>
          </p:cNvPr>
          <p:cNvGrpSpPr/>
          <p:nvPr userDrawn="1"/>
        </p:nvGrpSpPr>
        <p:grpSpPr>
          <a:xfrm>
            <a:off x="0" y="0"/>
            <a:ext cx="123362" cy="6858000"/>
            <a:chOff x="12068638" y="0"/>
            <a:chExt cx="123362" cy="6858000"/>
          </a:xfrm>
        </p:grpSpPr>
        <p:sp>
          <p:nvSpPr>
            <p:cNvPr id="12" name="Rectangle 11">
              <a:extLst>
                <a:ext uri="{FF2B5EF4-FFF2-40B4-BE49-F238E27FC236}">
                  <a16:creationId xmlns:a16="http://schemas.microsoft.com/office/drawing/2014/main" id="{A699CF6F-40DA-4FCF-FBCF-9907CB96FB76}"/>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47C8A1CA-3094-3344-5C05-30F5E18CD021}"/>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Date Placeholder 2">
            <a:extLst>
              <a:ext uri="{FF2B5EF4-FFF2-40B4-BE49-F238E27FC236}">
                <a16:creationId xmlns:a16="http://schemas.microsoft.com/office/drawing/2014/main" id="{99BE2343-B677-7565-070B-CEED0B0D5463}"/>
              </a:ext>
            </a:extLst>
          </p:cNvPr>
          <p:cNvSpPr>
            <a:spLocks noGrp="1"/>
          </p:cNvSpPr>
          <p:nvPr>
            <p:ph type="dt" sz="half" idx="16"/>
          </p:nvPr>
        </p:nvSpPr>
        <p:spPr>
          <a:xfrm>
            <a:off x="10497312" y="6318504"/>
            <a:ext cx="1069847" cy="365760"/>
          </a:xfrm>
        </p:spPr>
        <p:txBody>
          <a:bodyPr/>
          <a:lstStyle/>
          <a:p>
            <a:fld id="{FCFE13F4-FC18-4490-99DB-C482A2C5E645}" type="datetime1">
              <a:rPr lang="en-US" smtClean="0"/>
              <a:t>5/11/2025</a:t>
            </a:fld>
            <a:endParaRPr lang="en-US" dirty="0"/>
          </a:p>
        </p:txBody>
      </p:sp>
      <p:sp>
        <p:nvSpPr>
          <p:cNvPr id="4" name="Footer Placeholder 3">
            <a:extLst>
              <a:ext uri="{FF2B5EF4-FFF2-40B4-BE49-F238E27FC236}">
                <a16:creationId xmlns:a16="http://schemas.microsoft.com/office/drawing/2014/main" id="{8D8C8E1E-13A9-668C-1F5C-BC271E6A05CF}"/>
              </a:ext>
            </a:extLst>
          </p:cNvPr>
          <p:cNvSpPr>
            <a:spLocks noGrp="1"/>
          </p:cNvSpPr>
          <p:nvPr>
            <p:ph type="ftr" sz="quarter" idx="17"/>
          </p:nvPr>
        </p:nvSpPr>
        <p:spPr>
          <a:xfrm>
            <a:off x="8165592" y="6318504"/>
            <a:ext cx="2331720" cy="365760"/>
          </a:xfrm>
        </p:spPr>
        <p:txBody>
          <a:bodyPr/>
          <a:lstStyle/>
          <a:p>
            <a:r>
              <a:rPr lang="en-US" dirty="0"/>
              <a:t>Sample Footer Text</a:t>
            </a:r>
          </a:p>
        </p:txBody>
      </p:sp>
      <p:sp>
        <p:nvSpPr>
          <p:cNvPr id="9" name="Slide Number Placeholder 8">
            <a:extLst>
              <a:ext uri="{FF2B5EF4-FFF2-40B4-BE49-F238E27FC236}">
                <a16:creationId xmlns:a16="http://schemas.microsoft.com/office/drawing/2014/main" id="{394BC881-6669-50F2-64F2-57BD81A93BCE}"/>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6551660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4956312"/>
            <a:ext cx="3647839" cy="1420235"/>
          </a:xfrm>
        </p:spPr>
        <p:txBody>
          <a:bodyPr anchor="t">
            <a:normAutofit/>
          </a:bodyPr>
          <a:lstStyle>
            <a:lvl1pPr>
              <a:defRPr sz="3200"/>
            </a:lvl1pPr>
          </a:lstStyle>
          <a:p>
            <a:r>
              <a:rPr lang="en-US" dirty="0"/>
              <a:t>Click to edit Master title style</a:t>
            </a:r>
          </a:p>
        </p:txBody>
      </p:sp>
      <p:sp>
        <p:nvSpPr>
          <p:cNvPr id="4" name="Picture Placeholder 3">
            <a:extLst>
              <a:ext uri="{FF2B5EF4-FFF2-40B4-BE49-F238E27FC236}">
                <a16:creationId xmlns:a16="http://schemas.microsoft.com/office/drawing/2014/main" id="{1C17E7B2-E2F9-D41D-D140-E89E0C3F5B96}"/>
              </a:ext>
            </a:extLst>
          </p:cNvPr>
          <p:cNvSpPr>
            <a:spLocks noGrp="1"/>
          </p:cNvSpPr>
          <p:nvPr>
            <p:ph type="pic" sz="quarter" idx="16"/>
          </p:nvPr>
        </p:nvSpPr>
        <p:spPr>
          <a:xfrm>
            <a:off x="0" y="115929"/>
            <a:ext cx="12192000" cy="4506283"/>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262780D-0AD2-4AF5-BB2C-10475DA517D3}" type="datetime1">
              <a:rPr lang="en-US" smtClean="0"/>
              <a:t>5/11/2025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257800" y="4956312"/>
            <a:ext cx="6309360" cy="1420235"/>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grpSp>
        <p:nvGrpSpPr>
          <p:cNvPr id="9" name="Group 8">
            <a:extLst>
              <a:ext uri="{FF2B5EF4-FFF2-40B4-BE49-F238E27FC236}">
                <a16:creationId xmlns:a16="http://schemas.microsoft.com/office/drawing/2014/main" id="{7A6CD91D-B3A8-3626-F189-B9F77A315DD9}"/>
              </a:ext>
              <a:ext uri="{C183D7F6-B498-43B3-948B-1728B52AA6E4}">
                <adec:decorative xmlns:adec="http://schemas.microsoft.com/office/drawing/2017/decorative" val="1"/>
              </a:ext>
            </a:extLst>
          </p:cNvPr>
          <p:cNvGrpSpPr/>
          <p:nvPr userDrawn="1"/>
        </p:nvGrpSpPr>
        <p:grpSpPr>
          <a:xfrm rot="10800000">
            <a:off x="0" y="1"/>
            <a:ext cx="12198096" cy="123363"/>
            <a:chOff x="-5025" y="6737718"/>
            <a:chExt cx="12207200" cy="123363"/>
          </a:xfrm>
        </p:grpSpPr>
        <p:sp>
          <p:nvSpPr>
            <p:cNvPr id="10" name="Rectangle 9">
              <a:extLst>
                <a:ext uri="{FF2B5EF4-FFF2-40B4-BE49-F238E27FC236}">
                  <a16:creationId xmlns:a16="http://schemas.microsoft.com/office/drawing/2014/main" id="{6869147E-E51A-3B94-6CD8-EE629F879704}"/>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DCD771F-7FFC-BCEC-B388-8883BD9CBC61}"/>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5028752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4093596"/>
            <a:ext cx="2953618" cy="2007912"/>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268555" y="4093596"/>
            <a:ext cx="7298605" cy="2289578"/>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a:extLst>
              <a:ext uri="{FF2B5EF4-FFF2-40B4-BE49-F238E27FC236}">
                <a16:creationId xmlns:a16="http://schemas.microsoft.com/office/drawing/2014/main" id="{B8FB154D-4A60-735B-FA5C-F17F96D0F7DD}"/>
              </a:ext>
            </a:extLst>
          </p:cNvPr>
          <p:cNvSpPr>
            <a:spLocks noGrp="1"/>
          </p:cNvSpPr>
          <p:nvPr>
            <p:ph type="pic" sz="quarter" idx="15"/>
          </p:nvPr>
        </p:nvSpPr>
        <p:spPr>
          <a:xfrm>
            <a:off x="0" y="0"/>
            <a:ext cx="12192000" cy="3700807"/>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
        <p:nvSpPr>
          <p:cNvPr id="13" name="Date Placeholder 12">
            <a:extLst>
              <a:ext uri="{FF2B5EF4-FFF2-40B4-BE49-F238E27FC236}">
                <a16:creationId xmlns:a16="http://schemas.microsoft.com/office/drawing/2014/main" id="{9AA293A1-7F80-90D9-D8FF-27238ADD7956}"/>
              </a:ext>
            </a:extLst>
          </p:cNvPr>
          <p:cNvSpPr>
            <a:spLocks noGrp="1"/>
          </p:cNvSpPr>
          <p:nvPr>
            <p:ph type="dt" sz="half" idx="16"/>
          </p:nvPr>
        </p:nvSpPr>
        <p:spPr/>
        <p:txBody>
          <a:bodyPr/>
          <a:lstStyle/>
          <a:p>
            <a:fld id="{F9C35D84-2038-43B8-87E1-39B174B42ED8}" type="datetime1">
              <a:rPr lang="en-US" smtClean="0"/>
              <a:t>5/11/2025</a:t>
            </a:fld>
            <a:endParaRPr lang="en-US" dirty="0"/>
          </a:p>
        </p:txBody>
      </p:sp>
      <p:sp>
        <p:nvSpPr>
          <p:cNvPr id="14" name="Footer Placeholder 13">
            <a:extLst>
              <a:ext uri="{FF2B5EF4-FFF2-40B4-BE49-F238E27FC236}">
                <a16:creationId xmlns:a16="http://schemas.microsoft.com/office/drawing/2014/main" id="{3BD91724-58CE-FA68-1E24-9CD57621C129}"/>
              </a:ext>
            </a:extLst>
          </p:cNvPr>
          <p:cNvSpPr>
            <a:spLocks noGrp="1"/>
          </p:cNvSpPr>
          <p:nvPr>
            <p:ph type="ftr" sz="quarter" idx="17"/>
          </p:nvPr>
        </p:nvSpPr>
        <p:spPr/>
        <p:txBody>
          <a:bodyPr/>
          <a:lstStyle/>
          <a:p>
            <a:r>
              <a:rPr lang="en-US" dirty="0"/>
              <a:t>Sample Footer Text</a:t>
            </a:r>
          </a:p>
        </p:txBody>
      </p:sp>
      <p:sp>
        <p:nvSpPr>
          <p:cNvPr id="15" name="Slide Number Placeholder 14">
            <a:extLst>
              <a:ext uri="{FF2B5EF4-FFF2-40B4-BE49-F238E27FC236}">
                <a16:creationId xmlns:a16="http://schemas.microsoft.com/office/drawing/2014/main" id="{3B9AC797-2D9B-C7AC-550D-157FEDA3800D}"/>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46089279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02920"/>
            <a:ext cx="2953618" cy="2011680"/>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270248" y="502920"/>
            <a:ext cx="7296912" cy="228600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12">
            <a:extLst>
              <a:ext uri="{FF2B5EF4-FFF2-40B4-BE49-F238E27FC236}">
                <a16:creationId xmlns:a16="http://schemas.microsoft.com/office/drawing/2014/main" id="{BE959C07-1179-7036-2FC4-CF6EC66C9FF7}"/>
              </a:ext>
            </a:extLst>
          </p:cNvPr>
          <p:cNvSpPr>
            <a:spLocks noGrp="1"/>
          </p:cNvSpPr>
          <p:nvPr>
            <p:ph type="pic" sz="quarter" idx="15"/>
          </p:nvPr>
        </p:nvSpPr>
        <p:spPr>
          <a:xfrm>
            <a:off x="0" y="3172968"/>
            <a:ext cx="12192000" cy="3685032"/>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
        <p:nvSpPr>
          <p:cNvPr id="3" name="Date Placeholder 2">
            <a:extLst>
              <a:ext uri="{FF2B5EF4-FFF2-40B4-BE49-F238E27FC236}">
                <a16:creationId xmlns:a16="http://schemas.microsoft.com/office/drawing/2014/main" id="{91F655A3-ED64-0178-B367-0F46DD9A691F}"/>
              </a:ext>
            </a:extLst>
          </p:cNvPr>
          <p:cNvSpPr>
            <a:spLocks noGrp="1"/>
          </p:cNvSpPr>
          <p:nvPr>
            <p:ph type="dt" sz="half" idx="16"/>
          </p:nvPr>
        </p:nvSpPr>
        <p:spPr>
          <a:xfrm>
            <a:off x="8430768" y="2788920"/>
            <a:ext cx="3136392" cy="365760"/>
          </a:xfrm>
        </p:spPr>
        <p:txBody>
          <a:bodyPr/>
          <a:lstStyle/>
          <a:p>
            <a:fld id="{12A145EB-BC83-4D9F-99CE-1AFD1B145031}" type="datetime1">
              <a:rPr lang="en-US" smtClean="0"/>
              <a:t>5/11/2025</a:t>
            </a:fld>
            <a:endParaRPr lang="en-US" dirty="0"/>
          </a:p>
        </p:txBody>
      </p:sp>
      <p:sp>
        <p:nvSpPr>
          <p:cNvPr id="4" name="Footer Placeholder 3">
            <a:extLst>
              <a:ext uri="{FF2B5EF4-FFF2-40B4-BE49-F238E27FC236}">
                <a16:creationId xmlns:a16="http://schemas.microsoft.com/office/drawing/2014/main" id="{FC11A9B6-300C-45F6-9919-551902000216}"/>
              </a:ext>
            </a:extLst>
          </p:cNvPr>
          <p:cNvSpPr>
            <a:spLocks noGrp="1"/>
          </p:cNvSpPr>
          <p:nvPr>
            <p:ph type="ftr" sz="quarter" idx="17"/>
          </p:nvPr>
        </p:nvSpPr>
        <p:spPr>
          <a:xfrm>
            <a:off x="612648" y="2788920"/>
            <a:ext cx="4096512" cy="365760"/>
          </a:xfrm>
        </p:spPr>
        <p:txBody>
          <a:bodyPr/>
          <a:lstStyle/>
          <a:p>
            <a:r>
              <a:rPr lang="en-US" dirty="0"/>
              <a:t>Sample Footer Text</a:t>
            </a:r>
          </a:p>
        </p:txBody>
      </p:sp>
      <p:sp>
        <p:nvSpPr>
          <p:cNvPr id="5" name="Slide Number Placeholder 4">
            <a:extLst>
              <a:ext uri="{FF2B5EF4-FFF2-40B4-BE49-F238E27FC236}">
                <a16:creationId xmlns:a16="http://schemas.microsoft.com/office/drawing/2014/main" id="{D42D10F7-2EB6-A853-1981-9DAA6DF7FCE1}"/>
              </a:ext>
            </a:extLst>
          </p:cNvPr>
          <p:cNvSpPr>
            <a:spLocks noGrp="1"/>
          </p:cNvSpPr>
          <p:nvPr>
            <p:ph type="sldNum" sz="quarter" idx="18"/>
          </p:nvPr>
        </p:nvSpPr>
        <p:spPr>
          <a:xfrm>
            <a:off x="11484864" y="2788920"/>
            <a:ext cx="493776" cy="365760"/>
          </a:xfrm>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15151059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Content Photo 15">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333CDCF-1D03-5851-5ADE-6C229D9C93F1}"/>
              </a:ext>
              <a:ext uri="{C183D7F6-B498-43B3-948B-1728B52AA6E4}">
                <adec:decorative xmlns:adec="http://schemas.microsoft.com/office/drawing/2017/decorative" val="1"/>
              </a:ext>
            </a:extLst>
          </p:cNvPr>
          <p:cNvGrpSpPr/>
          <p:nvPr userDrawn="1"/>
        </p:nvGrpSpPr>
        <p:grpSpPr>
          <a:xfrm>
            <a:off x="12068638" y="0"/>
            <a:ext cx="123362" cy="6858000"/>
            <a:chOff x="12068638" y="0"/>
            <a:chExt cx="123362" cy="6858000"/>
          </a:xfrm>
        </p:grpSpPr>
        <p:sp>
          <p:nvSpPr>
            <p:cNvPr id="12" name="Rectangle 11">
              <a:extLst>
                <a:ext uri="{FF2B5EF4-FFF2-40B4-BE49-F238E27FC236}">
                  <a16:creationId xmlns:a16="http://schemas.microsoft.com/office/drawing/2014/main" id="{436CADBC-4985-70E0-56BE-1C8385BBCBD0}"/>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431B3299-F1D4-88B7-5B22-7D623606691F}"/>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87978"/>
            <a:ext cx="10954512" cy="969264"/>
          </a:xfrm>
        </p:spPr>
        <p:txBody>
          <a:bodyPr anchor="ctr"/>
          <a:lstStyle/>
          <a:p>
            <a:r>
              <a:rPr lang="en-US" dirty="0"/>
              <a:t>Click to edit Master title style</a:t>
            </a:r>
          </a:p>
        </p:txBody>
      </p:sp>
      <p:sp>
        <p:nvSpPr>
          <p:cNvPr id="9" name="Picture Placeholder 8">
            <a:extLst>
              <a:ext uri="{FF2B5EF4-FFF2-40B4-BE49-F238E27FC236}">
                <a16:creationId xmlns:a16="http://schemas.microsoft.com/office/drawing/2014/main" id="{65C3B04B-96C8-DA90-9593-3508CE34B4EE}"/>
              </a:ext>
            </a:extLst>
          </p:cNvPr>
          <p:cNvSpPr>
            <a:spLocks noGrp="1"/>
          </p:cNvSpPr>
          <p:nvPr>
            <p:ph type="pic" sz="quarter" idx="15"/>
          </p:nvPr>
        </p:nvSpPr>
        <p:spPr>
          <a:xfrm>
            <a:off x="612648" y="1801367"/>
            <a:ext cx="5243709" cy="4489704"/>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6537960" y="1801367"/>
            <a:ext cx="5029200" cy="44897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08303468-1991-7CCF-2C67-0B5A3850BAD1}"/>
              </a:ext>
            </a:extLst>
          </p:cNvPr>
          <p:cNvSpPr>
            <a:spLocks noGrp="1"/>
          </p:cNvSpPr>
          <p:nvPr>
            <p:ph type="dt" sz="half" idx="16"/>
          </p:nvPr>
        </p:nvSpPr>
        <p:spPr/>
        <p:txBody>
          <a:bodyPr/>
          <a:lstStyle/>
          <a:p>
            <a:fld id="{1152DAEF-BA02-40D7-96C4-22CF81808603}" type="datetime1">
              <a:rPr lang="en-US" smtClean="0"/>
              <a:t>5/11/2025</a:t>
            </a:fld>
            <a:endParaRPr lang="en-US" dirty="0"/>
          </a:p>
        </p:txBody>
      </p:sp>
      <p:sp>
        <p:nvSpPr>
          <p:cNvPr id="4" name="Footer Placeholder 3">
            <a:extLst>
              <a:ext uri="{FF2B5EF4-FFF2-40B4-BE49-F238E27FC236}">
                <a16:creationId xmlns:a16="http://schemas.microsoft.com/office/drawing/2014/main" id="{2E02B3BF-7794-675C-7382-345519B43BE3}"/>
              </a:ext>
            </a:extLst>
          </p:cNvPr>
          <p:cNvSpPr>
            <a:spLocks noGrp="1"/>
          </p:cNvSpPr>
          <p:nvPr>
            <p:ph type="ftr" sz="quarter" idx="17"/>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5AF75D71-C32E-4EF6-2C8E-B5F29DBF4D14}"/>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80454507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Content Photo 16">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6287667-A4F8-6B7A-7C1E-415768F3B3AA}"/>
              </a:ext>
              <a:ext uri="{C183D7F6-B498-43B3-948B-1728B52AA6E4}">
                <adec:decorative xmlns:adec="http://schemas.microsoft.com/office/drawing/2017/decorative" val="1"/>
              </a:ext>
            </a:extLst>
          </p:cNvPr>
          <p:cNvGrpSpPr/>
          <p:nvPr userDrawn="1"/>
        </p:nvGrpSpPr>
        <p:grpSpPr>
          <a:xfrm>
            <a:off x="12068638" y="0"/>
            <a:ext cx="123362" cy="6858000"/>
            <a:chOff x="12068638" y="0"/>
            <a:chExt cx="123362" cy="6858000"/>
          </a:xfrm>
        </p:grpSpPr>
        <p:sp>
          <p:nvSpPr>
            <p:cNvPr id="9" name="Rectangle 8">
              <a:extLst>
                <a:ext uri="{FF2B5EF4-FFF2-40B4-BE49-F238E27FC236}">
                  <a16:creationId xmlns:a16="http://schemas.microsoft.com/office/drawing/2014/main" id="{860F260A-40A1-ED4C-F5A8-F915D3BDB7F5}"/>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79CD2C2-2541-1223-03B1-97955C134718}"/>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02920"/>
            <a:ext cx="4669536" cy="1453896"/>
          </a:xfrm>
        </p:spPr>
        <p:txBody>
          <a:bodyPr anchor="t"/>
          <a:lstStyle/>
          <a:p>
            <a:r>
              <a:rPr lang="en-US" dirty="0"/>
              <a:t>Click to edit Master title style</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02919"/>
            <a:ext cx="5471160" cy="581558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a:extLst>
              <a:ext uri="{FF2B5EF4-FFF2-40B4-BE49-F238E27FC236}">
                <a16:creationId xmlns:a16="http://schemas.microsoft.com/office/drawing/2014/main" id="{15A7BF66-FFF1-E318-9AFE-331E011D59C1}"/>
              </a:ext>
            </a:extLst>
          </p:cNvPr>
          <p:cNvSpPr>
            <a:spLocks noGrp="1"/>
          </p:cNvSpPr>
          <p:nvPr>
            <p:ph type="pic" sz="quarter" idx="15"/>
          </p:nvPr>
        </p:nvSpPr>
        <p:spPr>
          <a:xfrm>
            <a:off x="612648" y="2293938"/>
            <a:ext cx="4669536" cy="4024566"/>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
        <p:nvSpPr>
          <p:cNvPr id="10" name="Date Placeholder 9">
            <a:extLst>
              <a:ext uri="{FF2B5EF4-FFF2-40B4-BE49-F238E27FC236}">
                <a16:creationId xmlns:a16="http://schemas.microsoft.com/office/drawing/2014/main" id="{9D2F68ED-5552-E109-B7F4-671217CABF2D}"/>
              </a:ext>
            </a:extLst>
          </p:cNvPr>
          <p:cNvSpPr>
            <a:spLocks noGrp="1"/>
          </p:cNvSpPr>
          <p:nvPr>
            <p:ph type="dt" sz="half" idx="16"/>
          </p:nvPr>
        </p:nvSpPr>
        <p:spPr/>
        <p:txBody>
          <a:bodyPr/>
          <a:lstStyle/>
          <a:p>
            <a:fld id="{8C5C0C1B-4F26-49DF-B317-F70F5A4AA37F}" type="datetime1">
              <a:rPr lang="en-US" smtClean="0"/>
              <a:t>5/11/2025</a:t>
            </a:fld>
            <a:endParaRPr lang="en-US" dirty="0"/>
          </a:p>
        </p:txBody>
      </p:sp>
      <p:sp>
        <p:nvSpPr>
          <p:cNvPr id="11" name="Footer Placeholder 10">
            <a:extLst>
              <a:ext uri="{FF2B5EF4-FFF2-40B4-BE49-F238E27FC236}">
                <a16:creationId xmlns:a16="http://schemas.microsoft.com/office/drawing/2014/main" id="{F3134235-8D6E-735A-EBA0-BA533F60F020}"/>
              </a:ext>
            </a:extLst>
          </p:cNvPr>
          <p:cNvSpPr>
            <a:spLocks noGrp="1"/>
          </p:cNvSpPr>
          <p:nvPr>
            <p:ph type="ftr" sz="quarter" idx="17"/>
          </p:nvPr>
        </p:nvSpPr>
        <p:spPr/>
        <p:txBody>
          <a:bodyPr/>
          <a:lstStyle/>
          <a:p>
            <a:r>
              <a:rPr lang="en-US" dirty="0"/>
              <a:t>Sample Footer Text</a:t>
            </a:r>
          </a:p>
        </p:txBody>
      </p:sp>
      <p:sp>
        <p:nvSpPr>
          <p:cNvPr id="12" name="Slide Number Placeholder 11">
            <a:extLst>
              <a:ext uri="{FF2B5EF4-FFF2-40B4-BE49-F238E27FC236}">
                <a16:creationId xmlns:a16="http://schemas.microsoft.com/office/drawing/2014/main" id="{573B9B49-4584-CFEF-738F-BE68D009CEA3}"/>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6495227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Title, Content Photo 16.17">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53C02DA-0C9D-12C9-42BB-CC4820B41CF2}"/>
              </a:ext>
              <a:ext uri="{C183D7F6-B498-43B3-948B-1728B52AA6E4}">
                <adec:decorative xmlns:adec="http://schemas.microsoft.com/office/drawing/2017/decorative" val="1"/>
              </a:ext>
            </a:extLst>
          </p:cNvPr>
          <p:cNvGrpSpPr/>
          <p:nvPr userDrawn="1"/>
        </p:nvGrpSpPr>
        <p:grpSpPr>
          <a:xfrm rot="10800000">
            <a:off x="0" y="6743026"/>
            <a:ext cx="12207200" cy="123363"/>
            <a:chOff x="-5025" y="6737718"/>
            <a:chExt cx="12207200" cy="123363"/>
          </a:xfrm>
        </p:grpSpPr>
        <p:sp>
          <p:nvSpPr>
            <p:cNvPr id="10" name="Rectangle 9">
              <a:extLst>
                <a:ext uri="{FF2B5EF4-FFF2-40B4-BE49-F238E27FC236}">
                  <a16:creationId xmlns:a16="http://schemas.microsoft.com/office/drawing/2014/main" id="{43680A20-A590-D755-5AA0-BAF1B1402907}"/>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6CA06CF-7B14-32D2-2412-3434710512EF}"/>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02920"/>
            <a:ext cx="3645980" cy="1453896"/>
          </a:xfrm>
        </p:spPr>
        <p:txBody>
          <a:bodyPr anchor="t"/>
          <a:lstStyle/>
          <a:p>
            <a:r>
              <a:rPr lang="en-US" dirty="0"/>
              <a:t>Click to edit Master title style</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5212227" y="502919"/>
            <a:ext cx="6354933" cy="58155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a:extLst>
              <a:ext uri="{FF2B5EF4-FFF2-40B4-BE49-F238E27FC236}">
                <a16:creationId xmlns:a16="http://schemas.microsoft.com/office/drawing/2014/main" id="{15A7BF66-FFF1-E318-9AFE-331E011D59C1}"/>
              </a:ext>
            </a:extLst>
          </p:cNvPr>
          <p:cNvSpPr>
            <a:spLocks noGrp="1"/>
          </p:cNvSpPr>
          <p:nvPr>
            <p:ph type="pic" sz="quarter" idx="15"/>
          </p:nvPr>
        </p:nvSpPr>
        <p:spPr>
          <a:xfrm>
            <a:off x="612648" y="2293938"/>
            <a:ext cx="3645980" cy="4024565"/>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
        <p:nvSpPr>
          <p:cNvPr id="3" name="Date Placeholder 2">
            <a:extLst>
              <a:ext uri="{FF2B5EF4-FFF2-40B4-BE49-F238E27FC236}">
                <a16:creationId xmlns:a16="http://schemas.microsoft.com/office/drawing/2014/main" id="{FB8772B0-B493-B608-E389-35329DEF2016}"/>
              </a:ext>
            </a:extLst>
          </p:cNvPr>
          <p:cNvSpPr>
            <a:spLocks noGrp="1"/>
          </p:cNvSpPr>
          <p:nvPr>
            <p:ph type="dt" sz="half" idx="16"/>
          </p:nvPr>
        </p:nvSpPr>
        <p:spPr/>
        <p:txBody>
          <a:bodyPr/>
          <a:lstStyle/>
          <a:p>
            <a:fld id="{A77B5705-417F-4994-A4DE-84AF5BBCD649}" type="datetime1">
              <a:rPr lang="en-US" smtClean="0"/>
              <a:t>5/11/2025</a:t>
            </a:fld>
            <a:endParaRPr lang="en-US" dirty="0"/>
          </a:p>
        </p:txBody>
      </p:sp>
      <p:sp>
        <p:nvSpPr>
          <p:cNvPr id="12" name="Footer Placeholder 11">
            <a:extLst>
              <a:ext uri="{FF2B5EF4-FFF2-40B4-BE49-F238E27FC236}">
                <a16:creationId xmlns:a16="http://schemas.microsoft.com/office/drawing/2014/main" id="{0BFB2EA8-AADE-E8CD-890F-EA9F9968B253}"/>
              </a:ext>
            </a:extLst>
          </p:cNvPr>
          <p:cNvSpPr>
            <a:spLocks noGrp="1"/>
          </p:cNvSpPr>
          <p:nvPr>
            <p:ph type="ftr" sz="quarter" idx="17"/>
          </p:nvPr>
        </p:nvSpPr>
        <p:spPr/>
        <p:txBody>
          <a:bodyPr/>
          <a:lstStyle/>
          <a:p>
            <a:r>
              <a:rPr lang="en-US" dirty="0"/>
              <a:t>Sample Footer Text</a:t>
            </a:r>
          </a:p>
        </p:txBody>
      </p:sp>
      <p:sp>
        <p:nvSpPr>
          <p:cNvPr id="13" name="Slide Number Placeholder 12">
            <a:extLst>
              <a:ext uri="{FF2B5EF4-FFF2-40B4-BE49-F238E27FC236}">
                <a16:creationId xmlns:a16="http://schemas.microsoft.com/office/drawing/2014/main" id="{D854D38F-A697-A216-CCCB-0C1A9DCBD2FC}"/>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05201806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Number">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75A7C06-2D6E-7095-8C8D-8ED3F95CE06A}"/>
              </a:ext>
            </a:extLst>
          </p:cNvPr>
          <p:cNvSpPr/>
          <p:nvPr userDrawn="1"/>
        </p:nvSpPr>
        <p:spPr>
          <a:xfrm>
            <a:off x="0" y="0"/>
            <a:ext cx="121920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ADE50F9B-5D48-EA9A-24F5-7337B3C771DE}"/>
              </a:ext>
            </a:extLst>
          </p:cNvPr>
          <p:cNvGrpSpPr/>
          <p:nvPr userDrawn="1"/>
        </p:nvGrpSpPr>
        <p:grpSpPr>
          <a:xfrm>
            <a:off x="-22275" y="-6922"/>
            <a:ext cx="12214275" cy="6888025"/>
            <a:chOff x="-22275" y="-6922"/>
            <a:chExt cx="12214275" cy="6888025"/>
          </a:xfrm>
        </p:grpSpPr>
        <p:sp>
          <p:nvSpPr>
            <p:cNvPr id="14" name="Rectangle 13">
              <a:extLst>
                <a:ext uri="{FF2B5EF4-FFF2-40B4-BE49-F238E27FC236}">
                  <a16:creationId xmlns:a16="http://schemas.microsoft.com/office/drawing/2014/main" id="{9C7FE29A-8CCB-52F3-F8A7-3FD20F625F9C}"/>
                </a:ext>
              </a:extLst>
            </p:cNvPr>
            <p:cNvSpPr/>
            <p:nvPr/>
          </p:nvSpPr>
          <p:spPr>
            <a:xfrm rot="5400000">
              <a:off x="2655863" y="-2678137"/>
              <a:ext cx="6857999" cy="12214275"/>
            </a:xfrm>
            <a:prstGeom prst="rect">
              <a:avLst/>
            </a:prstGeom>
            <a:gradFill>
              <a:gsLst>
                <a:gs pos="0">
                  <a:schemeClr val="accent2"/>
                </a:gs>
                <a:gs pos="93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Light"/>
                <a:ea typeface="+mn-ea"/>
                <a:cs typeface="+mn-cs"/>
              </a:endParaRPr>
            </a:p>
          </p:txBody>
        </p:sp>
        <p:sp>
          <p:nvSpPr>
            <p:cNvPr id="15" name="Rectangle 14">
              <a:extLst>
                <a:ext uri="{FF2B5EF4-FFF2-40B4-BE49-F238E27FC236}">
                  <a16:creationId xmlns:a16="http://schemas.microsoft.com/office/drawing/2014/main" id="{1DC6E483-3AE3-37FF-B5E7-2040AC685FDD}"/>
                </a:ext>
              </a:extLst>
            </p:cNvPr>
            <p:cNvSpPr/>
            <p:nvPr/>
          </p:nvSpPr>
          <p:spPr>
            <a:xfrm rot="16200000">
              <a:off x="3197276" y="-2132545"/>
              <a:ext cx="6850175" cy="11139273"/>
            </a:xfrm>
            <a:prstGeom prst="rect">
              <a:avLst/>
            </a:prstGeom>
            <a:gradFill flip="none" rotWithShape="1">
              <a:gsLst>
                <a:gs pos="0">
                  <a:schemeClr val="accent5">
                    <a:lumMod val="75000"/>
                  </a:schemeClr>
                </a:gs>
                <a:gs pos="32000">
                  <a:schemeClr val="accent5">
                    <a:alpha val="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Light"/>
                <a:ea typeface="+mn-ea"/>
                <a:cs typeface="+mn-cs"/>
              </a:endParaRPr>
            </a:p>
          </p:txBody>
        </p:sp>
        <p:sp>
          <p:nvSpPr>
            <p:cNvPr id="16" name="Rectangle 15">
              <a:extLst>
                <a:ext uri="{FF2B5EF4-FFF2-40B4-BE49-F238E27FC236}">
                  <a16:creationId xmlns:a16="http://schemas.microsoft.com/office/drawing/2014/main" id="{921823A5-1321-85C2-A7F8-A83D39ED013F}"/>
                </a:ext>
              </a:extLst>
            </p:cNvPr>
            <p:cNvSpPr/>
            <p:nvPr/>
          </p:nvSpPr>
          <p:spPr>
            <a:xfrm flipH="1">
              <a:off x="-9524" y="-6922"/>
              <a:ext cx="3836566" cy="6888025"/>
            </a:xfrm>
            <a:prstGeom prst="rect">
              <a:avLst/>
            </a:prstGeom>
            <a:gradFill>
              <a:gsLst>
                <a:gs pos="0">
                  <a:schemeClr val="accent5">
                    <a:lumMod val="75000"/>
                  </a:schemeClr>
                </a:gs>
                <a:gs pos="48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Light"/>
                <a:ea typeface="+mn-ea"/>
                <a:cs typeface="+mn-cs"/>
              </a:endParaRPr>
            </a:p>
          </p:txBody>
        </p:sp>
        <p:sp>
          <p:nvSpPr>
            <p:cNvPr id="17" name="Rectangle 16">
              <a:extLst>
                <a:ext uri="{FF2B5EF4-FFF2-40B4-BE49-F238E27FC236}">
                  <a16:creationId xmlns:a16="http://schemas.microsoft.com/office/drawing/2014/main" id="{DD03B5C2-7838-0462-0E76-57838EC835D3}"/>
                </a:ext>
                <a:ext uri="{C183D7F6-B498-43B3-948B-1728B52AA6E4}">
                  <adec:decorative xmlns:adec="http://schemas.microsoft.com/office/drawing/2017/decorative" val="1"/>
                </a:ext>
              </a:extLst>
            </p:cNvPr>
            <p:cNvSpPr/>
            <p:nvPr/>
          </p:nvSpPr>
          <p:spPr>
            <a:xfrm rot="5400000">
              <a:off x="6189691" y="-743112"/>
              <a:ext cx="5263375" cy="6741243"/>
            </a:xfrm>
            <a:prstGeom prst="rect">
              <a:avLst/>
            </a:prstGeom>
            <a:gradFill flip="none" rotWithShape="1">
              <a:gsLst>
                <a:gs pos="2000">
                  <a:schemeClr val="accent5">
                    <a:lumMod val="60000"/>
                    <a:lumOff val="40000"/>
                    <a:alpha val="68000"/>
                  </a:schemeClr>
                </a:gs>
                <a:gs pos="48000">
                  <a:schemeClr val="accent5">
                    <a:lumMod val="60000"/>
                    <a:lumOff val="40000"/>
                    <a:alpha val="0"/>
                  </a:schemeClr>
                </a:gs>
              </a:gsLst>
              <a:lin ang="18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Light"/>
                <a:ea typeface="+mn-ea"/>
                <a:cs typeface="+mn-cs"/>
              </a:endParaRPr>
            </a:p>
          </p:txBody>
        </p:sp>
      </p:grpSp>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527304" y="977770"/>
            <a:ext cx="11137392" cy="4114800"/>
          </a:xfrm>
        </p:spPr>
        <p:txBody>
          <a:bodyPr>
            <a:normAutofit/>
          </a:bodyPr>
          <a:lstStyle>
            <a:lvl1pPr algn="ctr">
              <a:defRPr sz="27800" b="1"/>
            </a:lvl1pPr>
          </a:lstStyle>
          <a:p>
            <a:r>
              <a:rPr lang="en-US" dirty="0"/>
              <a:t>##%</a:t>
            </a:r>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1139562" y="4924130"/>
            <a:ext cx="9912876" cy="1545336"/>
          </a:xfrm>
        </p:spPr>
        <p:txBody>
          <a:bodyPr>
            <a:normAutofit/>
          </a:bodyPr>
          <a:lstStyle>
            <a:lvl1pPr marL="0" indent="0" algn="ctr">
              <a:buNone/>
              <a:defRPr sz="2800"/>
            </a:lvl1pPr>
            <a:lvl2pPr marL="228600" indent="0" algn="ctr">
              <a:buNone/>
              <a:defRPr sz="2400"/>
            </a:lvl2pPr>
            <a:lvl3pPr marL="457200" indent="0" algn="ctr">
              <a:buNone/>
              <a:defRPr sz="2000"/>
            </a:lvl3pPr>
            <a:lvl4pPr marL="685800" indent="0" algn="ctr">
              <a:buNone/>
              <a:defRPr sz="1800"/>
            </a:lvl4pPr>
            <a:lvl5pPr marL="914400" indent="0" algn="ctr">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5">
            <a:extLst>
              <a:ext uri="{FF2B5EF4-FFF2-40B4-BE49-F238E27FC236}">
                <a16:creationId xmlns:a16="http://schemas.microsoft.com/office/drawing/2014/main" id="{634716D1-3506-ECF7-D8AF-2844E09CF610}"/>
              </a:ext>
            </a:extLst>
          </p:cNvPr>
          <p:cNvSpPr>
            <a:spLocks noGrp="1"/>
          </p:cNvSpPr>
          <p:nvPr>
            <p:ph type="dt" sz="half" idx="14"/>
          </p:nvPr>
        </p:nvSpPr>
        <p:spPr/>
        <p:txBody>
          <a:bodyPr/>
          <a:lstStyle/>
          <a:p>
            <a:fld id="{39DD8751-3715-4661-9D6B-A4A34F6E67A3}" type="datetime1">
              <a:rPr lang="en-US" smtClean="0"/>
              <a:t>5/11/2025</a:t>
            </a:fld>
            <a:endParaRPr lang="en-US" dirty="0"/>
          </a:p>
        </p:txBody>
      </p:sp>
      <p:sp>
        <p:nvSpPr>
          <p:cNvPr id="8" name="Footer Placeholder 7">
            <a:extLst>
              <a:ext uri="{FF2B5EF4-FFF2-40B4-BE49-F238E27FC236}">
                <a16:creationId xmlns:a16="http://schemas.microsoft.com/office/drawing/2014/main" id="{FB3A6B13-B641-2F2B-F9C1-400A4BFC84E9}"/>
              </a:ext>
            </a:extLst>
          </p:cNvPr>
          <p:cNvSpPr>
            <a:spLocks noGrp="1"/>
          </p:cNvSpPr>
          <p:nvPr>
            <p:ph type="ftr" sz="quarter" idx="15"/>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AC0FA4FD-05D7-E445-800B-43A7FE44B386}"/>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010106125"/>
      </p:ext>
    </p:extLst>
  </p:cSld>
  <p:clrMapOvr>
    <a:overrideClrMapping bg1="dk1" tx1="lt1" bg2="dk2" tx2="lt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g Number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518052" y="581104"/>
            <a:ext cx="11155680" cy="4334256"/>
          </a:xfrm>
        </p:spPr>
        <p:txBody>
          <a:bodyPr>
            <a:normAutofit/>
          </a:bodyPr>
          <a:lstStyle>
            <a:lvl1pPr algn="l">
              <a:defRPr sz="27800" b="1">
                <a:gradFill>
                  <a:gsLst>
                    <a:gs pos="0">
                      <a:schemeClr val="accent2"/>
                    </a:gs>
                    <a:gs pos="100000">
                      <a:schemeClr val="accent5"/>
                    </a:gs>
                  </a:gsLst>
                  <a:lin ang="4200000" scaled="0"/>
                </a:gradFill>
              </a:defRPr>
            </a:lvl1pPr>
          </a:lstStyle>
          <a:p>
            <a:r>
              <a:rPr lang="en-US" dirty="0"/>
              <a:t>##%</a:t>
            </a:r>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612648" y="4718304"/>
            <a:ext cx="6281928" cy="1353312"/>
          </a:xfrm>
        </p:spPr>
        <p:txBody>
          <a:bodyPr>
            <a:normAutofit/>
          </a:bodyPr>
          <a:lstStyle>
            <a:lvl1pPr marL="0" indent="0" algn="l">
              <a:buNone/>
              <a:defRPr sz="2800">
                <a:solidFill>
                  <a:schemeClr val="tx1"/>
                </a:solidFill>
              </a:defRPr>
            </a:lvl1pPr>
            <a:lvl2pPr marL="228600" indent="0" algn="l">
              <a:buNone/>
              <a:defRPr sz="2400">
                <a:solidFill>
                  <a:schemeClr val="tx1"/>
                </a:solidFill>
              </a:defRPr>
            </a:lvl2pPr>
            <a:lvl3pPr marL="457200" indent="0" algn="l">
              <a:buNone/>
              <a:defRPr sz="2000">
                <a:solidFill>
                  <a:schemeClr val="tx1"/>
                </a:solidFill>
              </a:defRPr>
            </a:lvl3pPr>
            <a:lvl4pPr marL="685800" indent="0" algn="l">
              <a:buNone/>
              <a:defRPr sz="1800">
                <a:solidFill>
                  <a:schemeClr val="tx1"/>
                </a:solidFill>
              </a:defRPr>
            </a:lvl4pPr>
            <a:lvl5pPr marL="914400" indent="0" algn="l">
              <a:buNone/>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44603007-CB96-38C0-FA78-CDF806B84042}"/>
              </a:ext>
            </a:extLst>
          </p:cNvPr>
          <p:cNvSpPr>
            <a:spLocks noGrp="1"/>
          </p:cNvSpPr>
          <p:nvPr>
            <p:ph type="dt" sz="half" idx="14"/>
          </p:nvPr>
        </p:nvSpPr>
        <p:spPr/>
        <p:txBody>
          <a:bodyPr/>
          <a:lstStyle/>
          <a:p>
            <a:fld id="{6ED1BEC6-30D1-486C-86EF-0985FD7A0A5D}" type="datetime1">
              <a:rPr lang="en-US" smtClean="0"/>
              <a:t>5/11/2025</a:t>
            </a:fld>
            <a:endParaRPr lang="en-US" dirty="0"/>
          </a:p>
        </p:txBody>
      </p:sp>
      <p:sp>
        <p:nvSpPr>
          <p:cNvPr id="4" name="Footer Placeholder 3">
            <a:extLst>
              <a:ext uri="{FF2B5EF4-FFF2-40B4-BE49-F238E27FC236}">
                <a16:creationId xmlns:a16="http://schemas.microsoft.com/office/drawing/2014/main" id="{B1AFA283-8B69-8448-DC7D-6DE3F0476B0C}"/>
              </a:ext>
            </a:extLst>
          </p:cNvPr>
          <p:cNvSpPr>
            <a:spLocks noGrp="1"/>
          </p:cNvSpPr>
          <p:nvPr>
            <p:ph type="ftr" sz="quarter" idx="15"/>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6BAC523-8535-BC3B-EFC6-1044D3F7EBBA}"/>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98792645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6">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9FFFB07-15C3-5030-73A7-6D0EBC2FB180}"/>
              </a:ext>
            </a:extLst>
          </p:cNvPr>
          <p:cNvSpPr/>
          <p:nvPr userDrawn="1"/>
        </p:nvSpPr>
        <p:spPr>
          <a:xfrm>
            <a:off x="0" y="0"/>
            <a:ext cx="12192000" cy="6858000"/>
          </a:xfrm>
          <a:prstGeom prst="rect">
            <a:avLst/>
          </a:prstGeom>
          <a:solidFill>
            <a:schemeClr val="bg2"/>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FFC67F9-A48C-BB0E-03C5-9C32A6BB8C5D}"/>
              </a:ext>
            </a:extLst>
          </p:cNvPr>
          <p:cNvSpPr/>
          <p:nvPr userDrawn="1"/>
        </p:nvSpPr>
        <p:spPr>
          <a:xfrm rot="16200000" flipH="1">
            <a:off x="2655863" y="-2678137"/>
            <a:ext cx="6857999" cy="12214275"/>
          </a:xfrm>
          <a:prstGeom prst="rect">
            <a:avLst/>
          </a:prstGeom>
          <a:gradFill>
            <a:gsLst>
              <a:gs pos="0">
                <a:schemeClr val="accent2"/>
              </a:gs>
              <a:gs pos="94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 name="Rectangle 8">
            <a:extLst>
              <a:ext uri="{FF2B5EF4-FFF2-40B4-BE49-F238E27FC236}">
                <a16:creationId xmlns:a16="http://schemas.microsoft.com/office/drawing/2014/main" id="{8A2436E8-8599-9171-B0E5-3A3CED0AE2C4}"/>
              </a:ext>
            </a:extLst>
          </p:cNvPr>
          <p:cNvSpPr/>
          <p:nvPr userDrawn="1"/>
        </p:nvSpPr>
        <p:spPr>
          <a:xfrm rot="5400000" flipH="1">
            <a:off x="2704549" y="-1552503"/>
            <a:ext cx="5669226" cy="11139273"/>
          </a:xfrm>
          <a:prstGeom prst="rect">
            <a:avLst/>
          </a:prstGeom>
          <a:gradFill flip="none" rotWithShape="1">
            <a:gsLst>
              <a:gs pos="0">
                <a:schemeClr val="accent5">
                  <a:lumMod val="75000"/>
                  <a:alpha val="90000"/>
                </a:schemeClr>
              </a:gs>
              <a:gs pos="39000">
                <a:schemeClr val="accent5">
                  <a:lumMod val="60000"/>
                  <a:lumOff val="40000"/>
                  <a:alpha val="0"/>
                </a:schemeClr>
              </a:gs>
            </a:gsLst>
            <a:lin ang="21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0" name="Rectangle 9">
            <a:extLst>
              <a:ext uri="{FF2B5EF4-FFF2-40B4-BE49-F238E27FC236}">
                <a16:creationId xmlns:a16="http://schemas.microsoft.com/office/drawing/2014/main" id="{9D052CAB-57CB-D9A8-5BBE-F7898C5ECEE0}"/>
              </a:ext>
              <a:ext uri="{C183D7F6-B498-43B3-948B-1728B52AA6E4}">
                <adec:decorative xmlns:adec="http://schemas.microsoft.com/office/drawing/2017/decorative" val="1"/>
              </a:ext>
            </a:extLst>
          </p:cNvPr>
          <p:cNvSpPr/>
          <p:nvPr userDrawn="1"/>
        </p:nvSpPr>
        <p:spPr>
          <a:xfrm rot="16200000" flipH="1">
            <a:off x="-670580" y="636301"/>
            <a:ext cx="6870003" cy="5573396"/>
          </a:xfrm>
          <a:prstGeom prst="rect">
            <a:avLst/>
          </a:prstGeom>
          <a:gradFill flip="none" rotWithShape="1">
            <a:gsLst>
              <a:gs pos="2000">
                <a:schemeClr val="accent2">
                  <a:lumMod val="75000"/>
                </a:schemeClr>
              </a:gs>
              <a:gs pos="37000">
                <a:schemeClr val="accent2">
                  <a:alpha val="0"/>
                </a:schemeClr>
              </a:gs>
            </a:gsLst>
            <a:lin ang="36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rgbClr val="FFFFFF"/>
              </a:solidFill>
            </a:endParaRP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731520"/>
            <a:ext cx="6903720" cy="3044952"/>
          </a:xfrm>
        </p:spPr>
        <p:txBody>
          <a:bodyPr anchor="t">
            <a:normAutofit/>
          </a:bodyPr>
          <a:lstStyle>
            <a:lvl1pPr algn="l">
              <a:defRPr sz="48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4663440"/>
            <a:ext cx="6903720" cy="1344168"/>
          </a:xfrm>
        </p:spPr>
        <p:txBody>
          <a:bodyPr anchor="ctr">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Date Placeholder 10">
            <a:extLst>
              <a:ext uri="{FF2B5EF4-FFF2-40B4-BE49-F238E27FC236}">
                <a16:creationId xmlns:a16="http://schemas.microsoft.com/office/drawing/2014/main" id="{81B66C1B-A1AD-A2BC-11D8-9AEA5E834AAC}"/>
              </a:ext>
            </a:extLst>
          </p:cNvPr>
          <p:cNvSpPr>
            <a:spLocks noGrp="1"/>
          </p:cNvSpPr>
          <p:nvPr>
            <p:ph type="dt" sz="half" idx="10"/>
          </p:nvPr>
        </p:nvSpPr>
        <p:spPr/>
        <p:txBody>
          <a:bodyPr/>
          <a:lstStyle/>
          <a:p>
            <a:fld id="{F33C5C21-A53D-4BFE-ABB4-B3854BA3473E}" type="datetime1">
              <a:rPr lang="en-US" smtClean="0"/>
              <a:t>5/11/2025</a:t>
            </a:fld>
            <a:endParaRPr lang="en-US" dirty="0"/>
          </a:p>
        </p:txBody>
      </p:sp>
      <p:sp>
        <p:nvSpPr>
          <p:cNvPr id="12" name="Footer Placeholder 11">
            <a:extLst>
              <a:ext uri="{FF2B5EF4-FFF2-40B4-BE49-F238E27FC236}">
                <a16:creationId xmlns:a16="http://schemas.microsoft.com/office/drawing/2014/main" id="{1EF90BDF-2A3B-8AD7-6EE4-11ED28664F7A}"/>
              </a:ext>
            </a:extLst>
          </p:cNvPr>
          <p:cNvSpPr>
            <a:spLocks noGrp="1"/>
          </p:cNvSpPr>
          <p:nvPr>
            <p:ph type="ftr" sz="quarter" idx="11"/>
          </p:nvPr>
        </p:nvSpPr>
        <p:spPr/>
        <p:txBody>
          <a:bodyPr/>
          <a:lstStyle/>
          <a:p>
            <a:pPr algn="l"/>
            <a:r>
              <a:rPr lang="en-US" dirty="0"/>
              <a:t>Sample Footer Text</a:t>
            </a:r>
          </a:p>
        </p:txBody>
      </p:sp>
      <p:sp>
        <p:nvSpPr>
          <p:cNvPr id="13" name="Slide Number Placeholder 12">
            <a:extLst>
              <a:ext uri="{FF2B5EF4-FFF2-40B4-BE49-F238E27FC236}">
                <a16:creationId xmlns:a16="http://schemas.microsoft.com/office/drawing/2014/main" id="{9A384A4A-7C42-E7AC-02FD-B65B61D2149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96329040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ig Number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54260" y="182880"/>
            <a:ext cx="11247120" cy="4977455"/>
          </a:xfrm>
        </p:spPr>
        <p:txBody>
          <a:bodyPr anchor="t">
            <a:noAutofit/>
          </a:bodyPr>
          <a:lstStyle>
            <a:lvl1pPr algn="l">
              <a:defRPr sz="32500" b="1">
                <a:gradFill>
                  <a:gsLst>
                    <a:gs pos="0">
                      <a:schemeClr val="accent2"/>
                    </a:gs>
                    <a:gs pos="100000">
                      <a:schemeClr val="accent5"/>
                    </a:gs>
                  </a:gsLst>
                  <a:lin ang="4200000" scaled="0"/>
                </a:gradFill>
              </a:defRPr>
            </a:lvl1pPr>
          </a:lstStyle>
          <a:p>
            <a:r>
              <a:rPr lang="en-US" dirty="0"/>
              <a:t>##%</a:t>
            </a:r>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612648" y="4983480"/>
            <a:ext cx="6281928" cy="1353312"/>
          </a:xfrm>
        </p:spPr>
        <p:txBody>
          <a:bodyPr anchor="b">
            <a:normAutofit/>
          </a:bodyPr>
          <a:lstStyle>
            <a:lvl1pPr marL="0" indent="0" algn="l">
              <a:buNone/>
              <a:defRPr sz="2800">
                <a:solidFill>
                  <a:schemeClr val="tx1"/>
                </a:solidFill>
              </a:defRPr>
            </a:lvl1pPr>
            <a:lvl2pPr marL="228600" indent="0" algn="l">
              <a:buNone/>
              <a:defRPr sz="2400">
                <a:solidFill>
                  <a:schemeClr val="tx1"/>
                </a:solidFill>
              </a:defRPr>
            </a:lvl2pPr>
            <a:lvl3pPr marL="457200" indent="0" algn="l">
              <a:buNone/>
              <a:defRPr sz="2000">
                <a:solidFill>
                  <a:schemeClr val="tx1"/>
                </a:solidFill>
              </a:defRPr>
            </a:lvl3pPr>
            <a:lvl4pPr marL="685800" indent="0" algn="l">
              <a:buNone/>
              <a:defRPr sz="1800">
                <a:solidFill>
                  <a:schemeClr val="tx1"/>
                </a:solidFill>
              </a:defRPr>
            </a:lvl4pPr>
            <a:lvl5pPr marL="914400" indent="0" algn="l">
              <a:buNone/>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86ADE8C0-7863-A0F4-9EFB-60B2F8DD221E}"/>
              </a:ext>
            </a:extLst>
          </p:cNvPr>
          <p:cNvSpPr>
            <a:spLocks noGrp="1"/>
          </p:cNvSpPr>
          <p:nvPr>
            <p:ph type="dt" sz="half" idx="14"/>
          </p:nvPr>
        </p:nvSpPr>
        <p:spPr/>
        <p:txBody>
          <a:bodyPr/>
          <a:lstStyle/>
          <a:p>
            <a:fld id="{051A22BB-54D5-4FC8-B555-F8BC3BC81403}" type="datetime1">
              <a:rPr lang="en-US" smtClean="0"/>
              <a:t>5/11/2025</a:t>
            </a:fld>
            <a:endParaRPr lang="en-US" dirty="0"/>
          </a:p>
        </p:txBody>
      </p:sp>
      <p:sp>
        <p:nvSpPr>
          <p:cNvPr id="4" name="Footer Placeholder 3">
            <a:extLst>
              <a:ext uri="{FF2B5EF4-FFF2-40B4-BE49-F238E27FC236}">
                <a16:creationId xmlns:a16="http://schemas.microsoft.com/office/drawing/2014/main" id="{0AE20381-0150-ABDF-3C66-3E77DA79EEC4}"/>
              </a:ext>
            </a:extLst>
          </p:cNvPr>
          <p:cNvSpPr>
            <a:spLocks noGrp="1"/>
          </p:cNvSpPr>
          <p:nvPr>
            <p:ph type="ftr" sz="quarter" idx="15"/>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33AD7FDD-1157-5BB4-4A9F-3F35CE7FF476}"/>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945541303"/>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Statement 3">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91C0A04-3BC7-B88E-3974-2A73D0A107E7}"/>
              </a:ext>
            </a:extLst>
          </p:cNvPr>
          <p:cNvSpPr/>
          <p:nvPr userDrawn="1"/>
        </p:nvSpPr>
        <p:spPr>
          <a:xfrm>
            <a:off x="0" y="0"/>
            <a:ext cx="12188952"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07991EE-474F-899B-8FEF-F82B3E5BDF10}"/>
              </a:ext>
            </a:extLst>
          </p:cNvPr>
          <p:cNvGrpSpPr/>
          <p:nvPr userDrawn="1"/>
        </p:nvGrpSpPr>
        <p:grpSpPr>
          <a:xfrm>
            <a:off x="-7285" y="-6922"/>
            <a:ext cx="12199285" cy="6869101"/>
            <a:chOff x="-22275" y="-6922"/>
            <a:chExt cx="12214275" cy="6869101"/>
          </a:xfrm>
        </p:grpSpPr>
        <p:sp>
          <p:nvSpPr>
            <p:cNvPr id="8" name="Rectangle 7">
              <a:extLst>
                <a:ext uri="{FF2B5EF4-FFF2-40B4-BE49-F238E27FC236}">
                  <a16:creationId xmlns:a16="http://schemas.microsoft.com/office/drawing/2014/main" id="{19D5B255-8277-F118-03CD-8BAE19E8D68B}"/>
                </a:ext>
              </a:extLst>
            </p:cNvPr>
            <p:cNvSpPr/>
            <p:nvPr/>
          </p:nvSpPr>
          <p:spPr>
            <a:xfrm rot="5400000">
              <a:off x="2655863" y="-2678137"/>
              <a:ext cx="6857999" cy="12214275"/>
            </a:xfrm>
            <a:prstGeom prst="rect">
              <a:avLst/>
            </a:prstGeom>
            <a:gradFill>
              <a:gsLst>
                <a:gs pos="0">
                  <a:schemeClr val="accent2"/>
                </a:gs>
                <a:gs pos="93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Light"/>
                <a:ea typeface="+mn-ea"/>
                <a:cs typeface="+mn-cs"/>
              </a:endParaRPr>
            </a:p>
          </p:txBody>
        </p:sp>
        <p:sp>
          <p:nvSpPr>
            <p:cNvPr id="9" name="Rectangle 8">
              <a:extLst>
                <a:ext uri="{FF2B5EF4-FFF2-40B4-BE49-F238E27FC236}">
                  <a16:creationId xmlns:a16="http://schemas.microsoft.com/office/drawing/2014/main" id="{2E8FF695-246F-077D-F2C8-36B38501750D}"/>
                </a:ext>
              </a:extLst>
            </p:cNvPr>
            <p:cNvSpPr/>
            <p:nvPr/>
          </p:nvSpPr>
          <p:spPr>
            <a:xfrm rot="16200000">
              <a:off x="3197276" y="-2132545"/>
              <a:ext cx="6850175" cy="11139273"/>
            </a:xfrm>
            <a:prstGeom prst="rect">
              <a:avLst/>
            </a:prstGeom>
            <a:gradFill flip="none" rotWithShape="1">
              <a:gsLst>
                <a:gs pos="0">
                  <a:schemeClr val="accent5">
                    <a:lumMod val="75000"/>
                  </a:schemeClr>
                </a:gs>
                <a:gs pos="32000">
                  <a:schemeClr val="accent5">
                    <a:alpha val="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Light"/>
                <a:ea typeface="+mn-ea"/>
                <a:cs typeface="+mn-cs"/>
              </a:endParaRPr>
            </a:p>
          </p:txBody>
        </p:sp>
        <p:sp>
          <p:nvSpPr>
            <p:cNvPr id="10" name="Rectangle 9">
              <a:extLst>
                <a:ext uri="{FF2B5EF4-FFF2-40B4-BE49-F238E27FC236}">
                  <a16:creationId xmlns:a16="http://schemas.microsoft.com/office/drawing/2014/main" id="{1DB72F2E-896E-2C27-7B7B-07C3BA02B78E}"/>
                </a:ext>
              </a:extLst>
            </p:cNvPr>
            <p:cNvSpPr/>
            <p:nvPr/>
          </p:nvSpPr>
          <p:spPr>
            <a:xfrm flipH="1">
              <a:off x="-14981" y="-6922"/>
              <a:ext cx="3836566" cy="6852919"/>
            </a:xfrm>
            <a:prstGeom prst="rect">
              <a:avLst/>
            </a:prstGeom>
            <a:gradFill>
              <a:gsLst>
                <a:gs pos="0">
                  <a:schemeClr val="accent5">
                    <a:lumMod val="75000"/>
                  </a:schemeClr>
                </a:gs>
                <a:gs pos="48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Light"/>
                <a:ea typeface="+mn-ea"/>
                <a:cs typeface="+mn-cs"/>
              </a:endParaRPr>
            </a:p>
          </p:txBody>
        </p:sp>
        <p:sp>
          <p:nvSpPr>
            <p:cNvPr id="11" name="Rectangle 10">
              <a:extLst>
                <a:ext uri="{FF2B5EF4-FFF2-40B4-BE49-F238E27FC236}">
                  <a16:creationId xmlns:a16="http://schemas.microsoft.com/office/drawing/2014/main" id="{9522BC71-28C2-81D8-FB44-31BC493BBF50}"/>
                </a:ext>
                <a:ext uri="{C183D7F6-B498-43B3-948B-1728B52AA6E4}">
                  <adec:decorative xmlns:adec="http://schemas.microsoft.com/office/drawing/2017/decorative" val="1"/>
                </a:ext>
              </a:extLst>
            </p:cNvPr>
            <p:cNvSpPr/>
            <p:nvPr/>
          </p:nvSpPr>
          <p:spPr>
            <a:xfrm rot="5400000">
              <a:off x="6189691" y="-743112"/>
              <a:ext cx="5263375" cy="6741243"/>
            </a:xfrm>
            <a:prstGeom prst="rect">
              <a:avLst/>
            </a:prstGeom>
            <a:gradFill flip="none" rotWithShape="1">
              <a:gsLst>
                <a:gs pos="2000">
                  <a:schemeClr val="accent5">
                    <a:lumMod val="60000"/>
                    <a:lumOff val="40000"/>
                    <a:alpha val="68000"/>
                  </a:schemeClr>
                </a:gs>
                <a:gs pos="48000">
                  <a:schemeClr val="accent5">
                    <a:lumMod val="60000"/>
                    <a:lumOff val="40000"/>
                    <a:alpha val="0"/>
                  </a:schemeClr>
                </a:gs>
              </a:gsLst>
              <a:lin ang="18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Light"/>
                <a:ea typeface="+mn-ea"/>
                <a:cs typeface="+mn-cs"/>
              </a:endParaRPr>
            </a:p>
          </p:txBody>
        </p:sp>
      </p:gr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7680960" cy="5605272"/>
          </a:xfrm>
        </p:spPr>
        <p:txBody>
          <a:bodyPr anchor="t">
            <a:noAutofit/>
          </a:bodyPr>
          <a:lstStyle>
            <a:lvl1pPr marL="0" indent="0">
              <a:lnSpc>
                <a:spcPct val="100000"/>
              </a:lnSpc>
              <a:buNone/>
              <a:defRPr sz="5600" b="1"/>
            </a:lvl1pPr>
            <a:lvl2pPr marL="228600" indent="0">
              <a:lnSpc>
                <a:spcPct val="100000"/>
              </a:lnSpc>
              <a:buNone/>
              <a:defRPr sz="5600" b="1"/>
            </a:lvl2pPr>
            <a:lvl3pPr marL="457200" indent="0">
              <a:lnSpc>
                <a:spcPct val="100000"/>
              </a:lnSpc>
              <a:buNone/>
              <a:defRPr sz="5600" b="1"/>
            </a:lvl3pPr>
            <a:lvl4pPr marL="685800" indent="0">
              <a:lnSpc>
                <a:spcPct val="100000"/>
              </a:lnSpc>
              <a:buNone/>
              <a:defRPr sz="5600" b="1"/>
            </a:lvl4pPr>
            <a:lvl5pPr marL="914400" indent="0">
              <a:lnSpc>
                <a:spcPct val="100000"/>
              </a:lnSpc>
              <a:buNone/>
              <a:defRPr sz="5600" b="1"/>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12">
            <a:extLst>
              <a:ext uri="{FF2B5EF4-FFF2-40B4-BE49-F238E27FC236}">
                <a16:creationId xmlns:a16="http://schemas.microsoft.com/office/drawing/2014/main" id="{7CA33720-A04E-18B6-251B-16C80085F295}"/>
              </a:ext>
            </a:extLst>
          </p:cNvPr>
          <p:cNvSpPr>
            <a:spLocks noGrp="1"/>
          </p:cNvSpPr>
          <p:nvPr>
            <p:ph type="dt" sz="half" idx="14"/>
          </p:nvPr>
        </p:nvSpPr>
        <p:spPr/>
        <p:txBody>
          <a:bodyPr/>
          <a:lstStyle/>
          <a:p>
            <a:fld id="{98B89EC9-748F-467F-911A-3E9A17390215}" type="datetime1">
              <a:rPr lang="en-US" smtClean="0"/>
              <a:t>5/11/2025</a:t>
            </a:fld>
            <a:endParaRPr lang="en-US" dirty="0"/>
          </a:p>
        </p:txBody>
      </p:sp>
      <p:sp>
        <p:nvSpPr>
          <p:cNvPr id="14" name="Footer Placeholder 13">
            <a:extLst>
              <a:ext uri="{FF2B5EF4-FFF2-40B4-BE49-F238E27FC236}">
                <a16:creationId xmlns:a16="http://schemas.microsoft.com/office/drawing/2014/main" id="{132871A2-A450-61EB-7368-98B251F15495}"/>
              </a:ext>
            </a:extLst>
          </p:cNvPr>
          <p:cNvSpPr>
            <a:spLocks noGrp="1"/>
          </p:cNvSpPr>
          <p:nvPr>
            <p:ph type="ftr" sz="quarter" idx="15"/>
          </p:nvPr>
        </p:nvSpPr>
        <p:spPr/>
        <p:txBody>
          <a:bodyPr/>
          <a:lstStyle/>
          <a:p>
            <a:r>
              <a:rPr lang="en-US" dirty="0"/>
              <a:t>Sample Footer Text</a:t>
            </a:r>
          </a:p>
        </p:txBody>
      </p:sp>
      <p:sp>
        <p:nvSpPr>
          <p:cNvPr id="15" name="Slide Number Placeholder 14">
            <a:extLst>
              <a:ext uri="{FF2B5EF4-FFF2-40B4-BE49-F238E27FC236}">
                <a16:creationId xmlns:a16="http://schemas.microsoft.com/office/drawing/2014/main" id="{AC245A2E-4B49-CED7-ADDF-6624BCC88DDE}"/>
              </a:ext>
            </a:extLst>
          </p:cNvPr>
          <p:cNvSpPr>
            <a:spLocks noGrp="1"/>
          </p:cNvSpPr>
          <p:nvPr>
            <p:ph type="sldNum" sz="quarter" idx="16"/>
          </p:nvPr>
        </p:nvSpPr>
        <p:spPr/>
        <p:txBody>
          <a:bodyPr/>
          <a:lstStyle/>
          <a:p>
            <a:fld id="{CC057153-B650-4DEB-B370-79DDCFDCE934}" type="slidenum">
              <a:rPr lang="en-US" smtClean="0"/>
              <a:pPr/>
              <a:t>‹#›</a:t>
            </a:fld>
            <a:endParaRPr lang="en-US" dirty="0"/>
          </a:p>
        </p:txBody>
      </p:sp>
      <p:grpSp>
        <p:nvGrpSpPr>
          <p:cNvPr id="16" name="Group 15">
            <a:extLst>
              <a:ext uri="{FF2B5EF4-FFF2-40B4-BE49-F238E27FC236}">
                <a16:creationId xmlns:a16="http://schemas.microsoft.com/office/drawing/2014/main" id="{83681088-8C72-D3AA-E951-F32AA4318F60}"/>
              </a:ext>
              <a:ext uri="{C183D7F6-B498-43B3-948B-1728B52AA6E4}">
                <adec:decorative xmlns:adec="http://schemas.microsoft.com/office/drawing/2017/decorative" val="1"/>
              </a:ext>
            </a:extLst>
          </p:cNvPr>
          <p:cNvGrpSpPr/>
          <p:nvPr userDrawn="1"/>
        </p:nvGrpSpPr>
        <p:grpSpPr>
          <a:xfrm rot="10800000">
            <a:off x="0" y="6743026"/>
            <a:ext cx="12188952" cy="123363"/>
            <a:chOff x="-5025" y="6737718"/>
            <a:chExt cx="12207200" cy="123363"/>
          </a:xfrm>
          <a:solidFill>
            <a:schemeClr val="tx1"/>
          </a:solidFill>
        </p:grpSpPr>
        <p:sp>
          <p:nvSpPr>
            <p:cNvPr id="17" name="Rectangle 16">
              <a:extLst>
                <a:ext uri="{FF2B5EF4-FFF2-40B4-BE49-F238E27FC236}">
                  <a16:creationId xmlns:a16="http://schemas.microsoft.com/office/drawing/2014/main" id="{923FCCF6-A9CE-8C06-A018-3526E4B210A6}"/>
                </a:ext>
              </a:extLst>
            </p:cNvPr>
            <p:cNvSpPr/>
            <p:nvPr/>
          </p:nvSpPr>
          <p:spPr>
            <a:xfrm rot="5400000" flipH="1">
              <a:off x="6036894" y="695800"/>
              <a:ext cx="123362" cy="122071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4641A033-DCF1-2B2E-7479-E074B140FA8C}"/>
                </a:ext>
              </a:extLst>
            </p:cNvPr>
            <p:cNvSpPr/>
            <p:nvPr/>
          </p:nvSpPr>
          <p:spPr>
            <a:xfrm rot="16200000">
              <a:off x="9176406" y="3835311"/>
              <a:ext cx="123362" cy="59281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83F83B6E-95ED-1D70-2F6E-8299525C04B0}"/>
              </a:ext>
              <a:ext uri="{C183D7F6-B498-43B3-948B-1728B52AA6E4}">
                <adec:decorative xmlns:adec="http://schemas.microsoft.com/office/drawing/2017/decorative" val="1"/>
              </a:ext>
            </a:extLst>
          </p:cNvPr>
          <p:cNvGrpSpPr/>
          <p:nvPr userDrawn="1"/>
        </p:nvGrpSpPr>
        <p:grpSpPr>
          <a:xfrm>
            <a:off x="12068638" y="0"/>
            <a:ext cx="123362" cy="6858000"/>
            <a:chOff x="12068638" y="0"/>
            <a:chExt cx="123362" cy="6858000"/>
          </a:xfrm>
          <a:solidFill>
            <a:schemeClr val="tx1"/>
          </a:solidFill>
        </p:grpSpPr>
        <p:sp>
          <p:nvSpPr>
            <p:cNvPr id="20" name="Rectangle 19">
              <a:extLst>
                <a:ext uri="{FF2B5EF4-FFF2-40B4-BE49-F238E27FC236}">
                  <a16:creationId xmlns:a16="http://schemas.microsoft.com/office/drawing/2014/main" id="{A1F59BE4-AC2E-2AB9-FE80-40CAF77CA798}"/>
                </a:ext>
              </a:extLst>
            </p:cNvPr>
            <p:cNvSpPr/>
            <p:nvPr/>
          </p:nvSpPr>
          <p:spPr>
            <a:xfrm>
              <a:off x="12068638" y="0"/>
              <a:ext cx="123362"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01C2DAC-E593-02EE-C7E4-01B9BAA443C6}"/>
                </a:ext>
              </a:extLst>
            </p:cNvPr>
            <p:cNvSpPr/>
            <p:nvPr/>
          </p:nvSpPr>
          <p:spPr>
            <a:xfrm>
              <a:off x="12068638" y="3527553"/>
              <a:ext cx="123362" cy="33304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595526609"/>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Statement 3">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91C0A04-3BC7-B88E-3974-2A73D0A107E7}"/>
              </a:ext>
            </a:extLst>
          </p:cNvPr>
          <p:cNvSpPr/>
          <p:nvPr userDrawn="1"/>
        </p:nvSpPr>
        <p:spPr>
          <a:xfrm>
            <a:off x="0" y="0"/>
            <a:ext cx="12188952"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07991EE-474F-899B-8FEF-F82B3E5BDF10}"/>
              </a:ext>
            </a:extLst>
          </p:cNvPr>
          <p:cNvGrpSpPr/>
          <p:nvPr userDrawn="1"/>
        </p:nvGrpSpPr>
        <p:grpSpPr>
          <a:xfrm>
            <a:off x="-7285" y="-6922"/>
            <a:ext cx="12199285" cy="6869101"/>
            <a:chOff x="-22275" y="-6922"/>
            <a:chExt cx="12214275" cy="6869101"/>
          </a:xfrm>
        </p:grpSpPr>
        <p:sp>
          <p:nvSpPr>
            <p:cNvPr id="8" name="Rectangle 7">
              <a:extLst>
                <a:ext uri="{FF2B5EF4-FFF2-40B4-BE49-F238E27FC236}">
                  <a16:creationId xmlns:a16="http://schemas.microsoft.com/office/drawing/2014/main" id="{19D5B255-8277-F118-03CD-8BAE19E8D68B}"/>
                </a:ext>
              </a:extLst>
            </p:cNvPr>
            <p:cNvSpPr/>
            <p:nvPr/>
          </p:nvSpPr>
          <p:spPr>
            <a:xfrm rot="5400000">
              <a:off x="2655863" y="-2678137"/>
              <a:ext cx="6857999" cy="12214275"/>
            </a:xfrm>
            <a:prstGeom prst="rect">
              <a:avLst/>
            </a:prstGeom>
            <a:gradFill>
              <a:gsLst>
                <a:gs pos="0">
                  <a:schemeClr val="accent2"/>
                </a:gs>
                <a:gs pos="93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Light"/>
                <a:ea typeface="+mn-ea"/>
                <a:cs typeface="+mn-cs"/>
              </a:endParaRPr>
            </a:p>
          </p:txBody>
        </p:sp>
        <p:sp>
          <p:nvSpPr>
            <p:cNvPr id="9" name="Rectangle 8">
              <a:extLst>
                <a:ext uri="{FF2B5EF4-FFF2-40B4-BE49-F238E27FC236}">
                  <a16:creationId xmlns:a16="http://schemas.microsoft.com/office/drawing/2014/main" id="{2E8FF695-246F-077D-F2C8-36B38501750D}"/>
                </a:ext>
              </a:extLst>
            </p:cNvPr>
            <p:cNvSpPr/>
            <p:nvPr/>
          </p:nvSpPr>
          <p:spPr>
            <a:xfrm rot="16200000">
              <a:off x="3197276" y="-2132545"/>
              <a:ext cx="6850175" cy="11139273"/>
            </a:xfrm>
            <a:prstGeom prst="rect">
              <a:avLst/>
            </a:prstGeom>
            <a:gradFill flip="none" rotWithShape="1">
              <a:gsLst>
                <a:gs pos="0">
                  <a:schemeClr val="accent5">
                    <a:lumMod val="75000"/>
                  </a:schemeClr>
                </a:gs>
                <a:gs pos="32000">
                  <a:schemeClr val="accent5">
                    <a:alpha val="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Light"/>
                <a:ea typeface="+mn-ea"/>
                <a:cs typeface="+mn-cs"/>
              </a:endParaRPr>
            </a:p>
          </p:txBody>
        </p:sp>
        <p:sp>
          <p:nvSpPr>
            <p:cNvPr id="10" name="Rectangle 9">
              <a:extLst>
                <a:ext uri="{FF2B5EF4-FFF2-40B4-BE49-F238E27FC236}">
                  <a16:creationId xmlns:a16="http://schemas.microsoft.com/office/drawing/2014/main" id="{1DB72F2E-896E-2C27-7B7B-07C3BA02B78E}"/>
                </a:ext>
              </a:extLst>
            </p:cNvPr>
            <p:cNvSpPr/>
            <p:nvPr/>
          </p:nvSpPr>
          <p:spPr>
            <a:xfrm flipH="1">
              <a:off x="-14981" y="-6922"/>
              <a:ext cx="3836566" cy="6852919"/>
            </a:xfrm>
            <a:prstGeom prst="rect">
              <a:avLst/>
            </a:prstGeom>
            <a:gradFill>
              <a:gsLst>
                <a:gs pos="0">
                  <a:schemeClr val="accent5">
                    <a:lumMod val="75000"/>
                  </a:schemeClr>
                </a:gs>
                <a:gs pos="48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Light"/>
                <a:ea typeface="+mn-ea"/>
                <a:cs typeface="+mn-cs"/>
              </a:endParaRPr>
            </a:p>
          </p:txBody>
        </p:sp>
        <p:sp>
          <p:nvSpPr>
            <p:cNvPr id="11" name="Rectangle 10">
              <a:extLst>
                <a:ext uri="{FF2B5EF4-FFF2-40B4-BE49-F238E27FC236}">
                  <a16:creationId xmlns:a16="http://schemas.microsoft.com/office/drawing/2014/main" id="{9522BC71-28C2-81D8-FB44-31BC493BBF50}"/>
                </a:ext>
                <a:ext uri="{C183D7F6-B498-43B3-948B-1728B52AA6E4}">
                  <adec:decorative xmlns:adec="http://schemas.microsoft.com/office/drawing/2017/decorative" val="1"/>
                </a:ext>
              </a:extLst>
            </p:cNvPr>
            <p:cNvSpPr/>
            <p:nvPr/>
          </p:nvSpPr>
          <p:spPr>
            <a:xfrm rot="5400000">
              <a:off x="6189691" y="-743112"/>
              <a:ext cx="5263375" cy="6741243"/>
            </a:xfrm>
            <a:prstGeom prst="rect">
              <a:avLst/>
            </a:prstGeom>
            <a:gradFill flip="none" rotWithShape="1">
              <a:gsLst>
                <a:gs pos="2000">
                  <a:schemeClr val="accent5">
                    <a:lumMod val="60000"/>
                    <a:lumOff val="40000"/>
                    <a:alpha val="68000"/>
                  </a:schemeClr>
                </a:gs>
                <a:gs pos="48000">
                  <a:schemeClr val="accent5">
                    <a:lumMod val="60000"/>
                    <a:lumOff val="40000"/>
                    <a:alpha val="0"/>
                  </a:schemeClr>
                </a:gs>
              </a:gsLst>
              <a:lin ang="18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Light"/>
                <a:ea typeface="+mn-ea"/>
                <a:cs typeface="+mn-cs"/>
              </a:endParaRPr>
            </a:p>
          </p:txBody>
        </p:sp>
      </p:gr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7" y="548640"/>
            <a:ext cx="7935607" cy="4780930"/>
          </a:xfrm>
        </p:spPr>
        <p:txBody>
          <a:bodyPr anchor="t">
            <a:noAutofit/>
          </a:bodyPr>
          <a:lstStyle>
            <a:lvl1pPr marL="0" indent="0">
              <a:lnSpc>
                <a:spcPct val="100000"/>
              </a:lnSpc>
              <a:buNone/>
              <a:defRPr sz="5600" b="1"/>
            </a:lvl1pPr>
            <a:lvl2pPr marL="228600" indent="0">
              <a:lnSpc>
                <a:spcPct val="100000"/>
              </a:lnSpc>
              <a:buNone/>
              <a:defRPr sz="5600" b="1"/>
            </a:lvl2pPr>
            <a:lvl3pPr marL="457200" indent="0">
              <a:lnSpc>
                <a:spcPct val="100000"/>
              </a:lnSpc>
              <a:buNone/>
              <a:defRPr sz="5600" b="1"/>
            </a:lvl3pPr>
            <a:lvl4pPr marL="685800" indent="0">
              <a:lnSpc>
                <a:spcPct val="100000"/>
              </a:lnSpc>
              <a:buNone/>
              <a:defRPr sz="5600" b="1"/>
            </a:lvl4pPr>
            <a:lvl5pPr marL="914400" indent="0">
              <a:lnSpc>
                <a:spcPct val="100000"/>
              </a:lnSpc>
              <a:buNone/>
              <a:defRPr sz="5600" b="1"/>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6" name="Group 15">
            <a:extLst>
              <a:ext uri="{FF2B5EF4-FFF2-40B4-BE49-F238E27FC236}">
                <a16:creationId xmlns:a16="http://schemas.microsoft.com/office/drawing/2014/main" id="{83681088-8C72-D3AA-E951-F32AA4318F60}"/>
              </a:ext>
              <a:ext uri="{C183D7F6-B498-43B3-948B-1728B52AA6E4}">
                <adec:decorative xmlns:adec="http://schemas.microsoft.com/office/drawing/2017/decorative" val="1"/>
              </a:ext>
            </a:extLst>
          </p:cNvPr>
          <p:cNvGrpSpPr/>
          <p:nvPr userDrawn="1"/>
        </p:nvGrpSpPr>
        <p:grpSpPr>
          <a:xfrm rot="10800000">
            <a:off x="-10332" y="6388874"/>
            <a:ext cx="12199284" cy="477513"/>
            <a:chOff x="-5025" y="6737718"/>
            <a:chExt cx="12207200" cy="123363"/>
          </a:xfrm>
          <a:solidFill>
            <a:schemeClr val="tx1"/>
          </a:solidFill>
        </p:grpSpPr>
        <p:sp>
          <p:nvSpPr>
            <p:cNvPr id="17" name="Rectangle 16">
              <a:extLst>
                <a:ext uri="{FF2B5EF4-FFF2-40B4-BE49-F238E27FC236}">
                  <a16:creationId xmlns:a16="http://schemas.microsoft.com/office/drawing/2014/main" id="{923FCCF6-A9CE-8C06-A018-3526E4B210A6}"/>
                </a:ext>
              </a:extLst>
            </p:cNvPr>
            <p:cNvSpPr/>
            <p:nvPr/>
          </p:nvSpPr>
          <p:spPr>
            <a:xfrm rot="5400000" flipH="1">
              <a:off x="6036894" y="695800"/>
              <a:ext cx="123362" cy="122071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4641A033-DCF1-2B2E-7479-E074B140FA8C}"/>
                </a:ext>
              </a:extLst>
            </p:cNvPr>
            <p:cNvSpPr/>
            <p:nvPr/>
          </p:nvSpPr>
          <p:spPr>
            <a:xfrm rot="16200000">
              <a:off x="9176406" y="3835311"/>
              <a:ext cx="123362" cy="59281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83F83B6E-95ED-1D70-2F6E-8299525C04B0}"/>
              </a:ext>
              <a:ext uri="{C183D7F6-B498-43B3-948B-1728B52AA6E4}">
                <adec:decorative xmlns:adec="http://schemas.microsoft.com/office/drawing/2017/decorative" val="1"/>
              </a:ext>
            </a:extLst>
          </p:cNvPr>
          <p:cNvGrpSpPr/>
          <p:nvPr userDrawn="1"/>
        </p:nvGrpSpPr>
        <p:grpSpPr>
          <a:xfrm>
            <a:off x="11719157" y="0"/>
            <a:ext cx="472843" cy="6858000"/>
            <a:chOff x="12068638" y="0"/>
            <a:chExt cx="123362" cy="6858000"/>
          </a:xfrm>
          <a:solidFill>
            <a:schemeClr val="tx1"/>
          </a:solidFill>
        </p:grpSpPr>
        <p:sp>
          <p:nvSpPr>
            <p:cNvPr id="20" name="Rectangle 19">
              <a:extLst>
                <a:ext uri="{FF2B5EF4-FFF2-40B4-BE49-F238E27FC236}">
                  <a16:creationId xmlns:a16="http://schemas.microsoft.com/office/drawing/2014/main" id="{A1F59BE4-AC2E-2AB9-FE80-40CAF77CA798}"/>
                </a:ext>
              </a:extLst>
            </p:cNvPr>
            <p:cNvSpPr/>
            <p:nvPr/>
          </p:nvSpPr>
          <p:spPr>
            <a:xfrm>
              <a:off x="12068638" y="0"/>
              <a:ext cx="123362"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01C2DAC-E593-02EE-C7E4-01B9BAA443C6}"/>
                </a:ext>
              </a:extLst>
            </p:cNvPr>
            <p:cNvSpPr/>
            <p:nvPr/>
          </p:nvSpPr>
          <p:spPr>
            <a:xfrm>
              <a:off x="12068638" y="3527553"/>
              <a:ext cx="123362" cy="33304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Date Placeholder 2">
            <a:extLst>
              <a:ext uri="{FF2B5EF4-FFF2-40B4-BE49-F238E27FC236}">
                <a16:creationId xmlns:a16="http://schemas.microsoft.com/office/drawing/2014/main" id="{DDB1CDE9-5530-27AD-F371-845225CBAE01}"/>
              </a:ext>
            </a:extLst>
          </p:cNvPr>
          <p:cNvSpPr>
            <a:spLocks noGrp="1"/>
          </p:cNvSpPr>
          <p:nvPr>
            <p:ph type="dt" sz="half" idx="14"/>
          </p:nvPr>
        </p:nvSpPr>
        <p:spPr>
          <a:xfrm>
            <a:off x="8430768" y="6386132"/>
            <a:ext cx="3136392" cy="365760"/>
          </a:xfrm>
        </p:spPr>
        <p:txBody>
          <a:bodyPr/>
          <a:lstStyle>
            <a:lvl1pPr>
              <a:defRPr>
                <a:solidFill>
                  <a:schemeClr val="bg1"/>
                </a:solidFill>
              </a:defRPr>
            </a:lvl1pPr>
          </a:lstStyle>
          <a:p>
            <a:fld id="{DDE237E5-2C05-430C-94A2-61DB8B3EAA7B}" type="datetime1">
              <a:rPr lang="en-US" smtClean="0"/>
              <a:t>5/11/2025</a:t>
            </a:fld>
            <a:endParaRPr lang="en-US" dirty="0"/>
          </a:p>
        </p:txBody>
      </p:sp>
      <p:sp>
        <p:nvSpPr>
          <p:cNvPr id="4" name="Footer Placeholder 3">
            <a:extLst>
              <a:ext uri="{FF2B5EF4-FFF2-40B4-BE49-F238E27FC236}">
                <a16:creationId xmlns:a16="http://schemas.microsoft.com/office/drawing/2014/main" id="{BD0BD0FB-DF25-A357-E7A1-DE73856D8C07}"/>
              </a:ext>
            </a:extLst>
          </p:cNvPr>
          <p:cNvSpPr>
            <a:spLocks noGrp="1"/>
          </p:cNvSpPr>
          <p:nvPr>
            <p:ph type="ftr" sz="quarter" idx="15"/>
          </p:nvPr>
        </p:nvSpPr>
        <p:spPr>
          <a:xfrm>
            <a:off x="612648" y="6386132"/>
            <a:ext cx="4096512" cy="365760"/>
          </a:xfrm>
        </p:spPr>
        <p:txBody>
          <a:bodyPr/>
          <a:lstStyle>
            <a:lvl1pPr>
              <a:defRPr>
                <a:solidFill>
                  <a:schemeClr val="bg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7F5A7A1A-40D3-94ED-3398-E5F9BADBC5E8}"/>
              </a:ext>
            </a:extLst>
          </p:cNvPr>
          <p:cNvSpPr>
            <a:spLocks noGrp="1"/>
          </p:cNvSpPr>
          <p:nvPr>
            <p:ph type="sldNum" sz="quarter" idx="16"/>
          </p:nvPr>
        </p:nvSpPr>
        <p:spPr>
          <a:xfrm>
            <a:off x="11484864" y="6386132"/>
            <a:ext cx="493776" cy="365760"/>
          </a:xfrm>
        </p:spPr>
        <p:txBody>
          <a:bodyPr/>
          <a:lstStyle>
            <a:lvl1pPr>
              <a:defRPr>
                <a:solidFill>
                  <a:schemeClr val="bg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839316723"/>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tatement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882175" y="751366"/>
            <a:ext cx="8353433" cy="5402545"/>
          </a:xfrm>
        </p:spPr>
        <p:txBody>
          <a:bodyPr anchor="ctr">
            <a:noAutofit/>
          </a:bodyPr>
          <a:lstStyle>
            <a:lvl1pPr marL="0" indent="0">
              <a:lnSpc>
                <a:spcPct val="100000"/>
              </a:lnSpc>
              <a:buNone/>
              <a:defRPr sz="4800" b="1">
                <a:gradFill>
                  <a:gsLst>
                    <a:gs pos="0">
                      <a:schemeClr val="accent5"/>
                    </a:gs>
                    <a:gs pos="90000">
                      <a:schemeClr val="accent2"/>
                    </a:gs>
                  </a:gsLst>
                  <a:lin ang="9600000" scaled="0"/>
                </a:gradFill>
              </a:defRPr>
            </a:lvl1pPr>
            <a:lvl2pPr marL="228600" indent="0">
              <a:lnSpc>
                <a:spcPct val="100000"/>
              </a:lnSpc>
              <a:buNone/>
              <a:defRPr sz="4800" b="1">
                <a:gradFill>
                  <a:gsLst>
                    <a:gs pos="0">
                      <a:schemeClr val="accent5"/>
                    </a:gs>
                    <a:gs pos="90000">
                      <a:schemeClr val="accent2"/>
                    </a:gs>
                  </a:gsLst>
                  <a:lin ang="9600000" scaled="0"/>
                </a:gradFill>
              </a:defRPr>
            </a:lvl2pPr>
            <a:lvl3pPr marL="457200" indent="0">
              <a:lnSpc>
                <a:spcPct val="100000"/>
              </a:lnSpc>
              <a:buNone/>
              <a:defRPr sz="4800" b="1">
                <a:gradFill>
                  <a:gsLst>
                    <a:gs pos="0">
                      <a:schemeClr val="accent5"/>
                    </a:gs>
                    <a:gs pos="90000">
                      <a:schemeClr val="accent2"/>
                    </a:gs>
                  </a:gsLst>
                  <a:lin ang="9600000" scaled="0"/>
                </a:gradFill>
              </a:defRPr>
            </a:lvl3pPr>
            <a:lvl4pPr marL="685800" indent="0">
              <a:lnSpc>
                <a:spcPct val="100000"/>
              </a:lnSpc>
              <a:buNone/>
              <a:defRPr sz="4800" b="1">
                <a:gradFill>
                  <a:gsLst>
                    <a:gs pos="0">
                      <a:schemeClr val="accent5"/>
                    </a:gs>
                    <a:gs pos="90000">
                      <a:schemeClr val="accent2"/>
                    </a:gs>
                  </a:gsLst>
                  <a:lin ang="9600000" scaled="0"/>
                </a:gradFill>
              </a:defRPr>
            </a:lvl4pPr>
            <a:lvl5pPr marL="914400" indent="0">
              <a:lnSpc>
                <a:spcPct val="100000"/>
              </a:lnSpc>
              <a:buNone/>
              <a:defRPr sz="4800" b="1">
                <a:gradFill>
                  <a:gsLst>
                    <a:gs pos="0">
                      <a:schemeClr val="accent5"/>
                    </a:gs>
                    <a:gs pos="90000">
                      <a:schemeClr val="accent2"/>
                    </a:gs>
                  </a:gsLst>
                  <a:lin ang="9600000" scaled="0"/>
                </a:gradFill>
              </a:defRPr>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12">
            <a:extLst>
              <a:ext uri="{FF2B5EF4-FFF2-40B4-BE49-F238E27FC236}">
                <a16:creationId xmlns:a16="http://schemas.microsoft.com/office/drawing/2014/main" id="{7CA33720-A04E-18B6-251B-16C80085F295}"/>
              </a:ext>
            </a:extLst>
          </p:cNvPr>
          <p:cNvSpPr>
            <a:spLocks noGrp="1"/>
          </p:cNvSpPr>
          <p:nvPr>
            <p:ph type="dt" sz="half" idx="14"/>
          </p:nvPr>
        </p:nvSpPr>
        <p:spPr/>
        <p:txBody>
          <a:bodyPr/>
          <a:lstStyle/>
          <a:p>
            <a:fld id="{936999E5-D287-420B-976A-C27FA1ACB8DB}" type="datetime1">
              <a:rPr lang="en-US" smtClean="0"/>
              <a:t>5/11/2025</a:t>
            </a:fld>
            <a:endParaRPr lang="en-US" dirty="0"/>
          </a:p>
        </p:txBody>
      </p:sp>
      <p:sp>
        <p:nvSpPr>
          <p:cNvPr id="14" name="Footer Placeholder 13">
            <a:extLst>
              <a:ext uri="{FF2B5EF4-FFF2-40B4-BE49-F238E27FC236}">
                <a16:creationId xmlns:a16="http://schemas.microsoft.com/office/drawing/2014/main" id="{132871A2-A450-61EB-7368-98B251F15495}"/>
              </a:ext>
            </a:extLst>
          </p:cNvPr>
          <p:cNvSpPr>
            <a:spLocks noGrp="1"/>
          </p:cNvSpPr>
          <p:nvPr>
            <p:ph type="ftr" sz="quarter" idx="15"/>
          </p:nvPr>
        </p:nvSpPr>
        <p:spPr/>
        <p:txBody>
          <a:bodyPr/>
          <a:lstStyle/>
          <a:p>
            <a:r>
              <a:rPr lang="en-US" dirty="0"/>
              <a:t>Sample Footer Text</a:t>
            </a:r>
          </a:p>
        </p:txBody>
      </p:sp>
      <p:sp>
        <p:nvSpPr>
          <p:cNvPr id="15" name="Slide Number Placeholder 14">
            <a:extLst>
              <a:ext uri="{FF2B5EF4-FFF2-40B4-BE49-F238E27FC236}">
                <a16:creationId xmlns:a16="http://schemas.microsoft.com/office/drawing/2014/main" id="{AC245A2E-4B49-CED7-ADDF-6624BCC88DDE}"/>
              </a:ext>
            </a:extLst>
          </p:cNvPr>
          <p:cNvSpPr>
            <a:spLocks noGrp="1"/>
          </p:cNvSpPr>
          <p:nvPr>
            <p:ph type="sldNum" sz="quarter" idx="16"/>
          </p:nvPr>
        </p:nvSpPr>
        <p:spPr/>
        <p:txBody>
          <a:bodyPr/>
          <a:lstStyle/>
          <a:p>
            <a:fld id="{CC057153-B650-4DEB-B370-79DDCFDCE934}" type="slidenum">
              <a:rPr lang="en-US" smtClean="0"/>
              <a:pPr/>
              <a:t>‹#›</a:t>
            </a:fld>
            <a:endParaRPr lang="en-US" dirty="0"/>
          </a:p>
        </p:txBody>
      </p:sp>
      <p:grpSp>
        <p:nvGrpSpPr>
          <p:cNvPr id="3" name="Group 2">
            <a:extLst>
              <a:ext uri="{FF2B5EF4-FFF2-40B4-BE49-F238E27FC236}">
                <a16:creationId xmlns:a16="http://schemas.microsoft.com/office/drawing/2014/main" id="{6323AF82-B640-17D0-AC4B-55F4EDF5C4D1}"/>
              </a:ext>
              <a:ext uri="{C183D7F6-B498-43B3-948B-1728B52AA6E4}">
                <adec:decorative xmlns:adec="http://schemas.microsoft.com/office/drawing/2017/decorative" val="1"/>
              </a:ext>
            </a:extLst>
          </p:cNvPr>
          <p:cNvGrpSpPr/>
          <p:nvPr userDrawn="1"/>
        </p:nvGrpSpPr>
        <p:grpSpPr>
          <a:xfrm>
            <a:off x="0" y="0"/>
            <a:ext cx="123362" cy="6858000"/>
            <a:chOff x="12068638" y="0"/>
            <a:chExt cx="123362" cy="6858000"/>
          </a:xfrm>
        </p:grpSpPr>
        <p:sp>
          <p:nvSpPr>
            <p:cNvPr id="4" name="Rectangle 3">
              <a:extLst>
                <a:ext uri="{FF2B5EF4-FFF2-40B4-BE49-F238E27FC236}">
                  <a16:creationId xmlns:a16="http://schemas.microsoft.com/office/drawing/2014/main" id="{2DA5C8EA-7A6C-8AC0-78D1-F538329B41B8}"/>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FF2FAD3C-DB75-D855-489D-B09F992EA0E9}"/>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oup 21">
            <a:extLst>
              <a:ext uri="{FF2B5EF4-FFF2-40B4-BE49-F238E27FC236}">
                <a16:creationId xmlns:a16="http://schemas.microsoft.com/office/drawing/2014/main" id="{FB287CE5-00A5-FA1D-EB2D-E5CFD27420D3}"/>
              </a:ext>
              <a:ext uri="{C183D7F6-B498-43B3-948B-1728B52AA6E4}">
                <adec:decorative xmlns:adec="http://schemas.microsoft.com/office/drawing/2017/decorative" val="1"/>
              </a:ext>
            </a:extLst>
          </p:cNvPr>
          <p:cNvGrpSpPr/>
          <p:nvPr userDrawn="1"/>
        </p:nvGrpSpPr>
        <p:grpSpPr>
          <a:xfrm rot="10800000">
            <a:off x="0" y="6734636"/>
            <a:ext cx="12188952" cy="123363"/>
            <a:chOff x="-5025" y="6737718"/>
            <a:chExt cx="12207200" cy="123363"/>
          </a:xfrm>
        </p:grpSpPr>
        <p:sp>
          <p:nvSpPr>
            <p:cNvPr id="23" name="Rectangle 22">
              <a:extLst>
                <a:ext uri="{FF2B5EF4-FFF2-40B4-BE49-F238E27FC236}">
                  <a16:creationId xmlns:a16="http://schemas.microsoft.com/office/drawing/2014/main" id="{12C43EBD-E088-A3CD-FCDE-E6ED8F87D148}"/>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D88F00F-9D01-378E-377E-26B543D2FA77}"/>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719738126"/>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499616" y="1823376"/>
            <a:ext cx="9198864" cy="2875175"/>
          </a:xfrm>
        </p:spPr>
        <p:txBody>
          <a:bodyPr anchor="ctr">
            <a:normAutofit/>
          </a:bodyPr>
          <a:lstStyle>
            <a:lvl1pPr>
              <a:defRPr sz="4400"/>
            </a:lvl1pPr>
          </a:lstStyle>
          <a:p>
            <a:r>
              <a:rPr lang="en-US" dirty="0"/>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4EF53934-FF5E-40BD-A7EF-BE94B0ACBBC1}" type="datetime1">
              <a:rPr lang="en-US" smtClean="0"/>
              <a:t>5/11/2025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499616" y="5202865"/>
            <a:ext cx="9198864" cy="559982"/>
          </a:xfrm>
        </p:spPr>
        <p:txBody>
          <a:bodyPr>
            <a:noAutofit/>
          </a:bodyPr>
          <a:lstStyle>
            <a:lvl1pPr marL="0" indent="0">
              <a:buNone/>
              <a:defRPr sz="2400" b="1">
                <a:gradFill>
                  <a:gsLst>
                    <a:gs pos="0">
                      <a:schemeClr val="accent5"/>
                    </a:gs>
                    <a:gs pos="90000">
                      <a:schemeClr val="accent2"/>
                    </a:gs>
                  </a:gsLst>
                  <a:lin ang="9600000" scaled="0"/>
                </a:gradFill>
              </a:defRPr>
            </a:lvl1pPr>
            <a:lvl2pPr marL="228600" indent="0">
              <a:buNone/>
              <a:defRPr sz="2400" b="1">
                <a:gradFill>
                  <a:gsLst>
                    <a:gs pos="0">
                      <a:schemeClr val="accent5"/>
                    </a:gs>
                    <a:gs pos="90000">
                      <a:schemeClr val="accent2"/>
                    </a:gs>
                  </a:gsLst>
                  <a:lin ang="9600000" scaled="0"/>
                </a:gradFill>
              </a:defRPr>
            </a:lvl2pPr>
            <a:lvl3pPr marL="457200" indent="0">
              <a:buNone/>
              <a:defRPr sz="2000" b="1">
                <a:gradFill>
                  <a:gsLst>
                    <a:gs pos="0">
                      <a:schemeClr val="accent5"/>
                    </a:gs>
                    <a:gs pos="90000">
                      <a:schemeClr val="accent2"/>
                    </a:gs>
                  </a:gsLst>
                  <a:lin ang="9600000" scaled="0"/>
                </a:gradFill>
              </a:defRPr>
            </a:lvl3pPr>
            <a:lvl4pPr marL="685800" indent="0">
              <a:buNone/>
              <a:defRPr sz="1800" b="1">
                <a:gradFill>
                  <a:gsLst>
                    <a:gs pos="0">
                      <a:schemeClr val="accent5"/>
                    </a:gs>
                    <a:gs pos="90000">
                      <a:schemeClr val="accent2"/>
                    </a:gs>
                  </a:gsLst>
                  <a:lin ang="9600000" scaled="0"/>
                </a:gradFill>
              </a:defRPr>
            </a:lvl4pPr>
            <a:lvl5pPr marL="914400" indent="0">
              <a:buNone/>
              <a:defRPr sz="1600" b="1">
                <a:gradFill>
                  <a:gsLst>
                    <a:gs pos="0">
                      <a:schemeClr val="accent5"/>
                    </a:gs>
                    <a:gs pos="90000">
                      <a:schemeClr val="accent2"/>
                    </a:gs>
                  </a:gsLst>
                  <a:lin ang="9600000" scaled="0"/>
                </a:gradFill>
              </a:defRPr>
            </a:lvl5pPr>
          </a:lstStyle>
          <a:p>
            <a:pPr lvl="0"/>
            <a:r>
              <a:rPr lang="en-US" dirty="0"/>
              <a:t>Quote Author</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151728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2">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008CFE4-4AC8-17F9-C6E2-22D96CF81069}"/>
              </a:ext>
            </a:extLst>
          </p:cNvPr>
          <p:cNvSpPr/>
          <p:nvPr userDrawn="1"/>
        </p:nvSpPr>
        <p:spPr>
          <a:xfrm>
            <a:off x="0" y="0"/>
            <a:ext cx="121920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BF771DE8-E061-3895-510A-61CBC2443569}"/>
              </a:ext>
            </a:extLst>
          </p:cNvPr>
          <p:cNvGrpSpPr/>
          <p:nvPr userDrawn="1"/>
        </p:nvGrpSpPr>
        <p:grpSpPr>
          <a:xfrm>
            <a:off x="807326" y="778051"/>
            <a:ext cx="10577346" cy="5314435"/>
            <a:chOff x="807326" y="778051"/>
            <a:chExt cx="10577346" cy="5314435"/>
          </a:xfrm>
        </p:grpSpPr>
        <p:sp>
          <p:nvSpPr>
            <p:cNvPr id="9" name="Rectangle 8">
              <a:extLst>
                <a:ext uri="{FF2B5EF4-FFF2-40B4-BE49-F238E27FC236}">
                  <a16:creationId xmlns:a16="http://schemas.microsoft.com/office/drawing/2014/main" id="{CD2E260E-763F-A06B-2808-39975829F205}"/>
                </a:ext>
              </a:extLst>
            </p:cNvPr>
            <p:cNvSpPr/>
            <p:nvPr/>
          </p:nvSpPr>
          <p:spPr>
            <a:xfrm rot="5400000" flipH="1">
              <a:off x="3438786" y="-1853401"/>
              <a:ext cx="5314432" cy="10577340"/>
            </a:xfrm>
            <a:prstGeom prst="rect">
              <a:avLst/>
            </a:prstGeom>
            <a:gradFill>
              <a:gsLst>
                <a:gs pos="0">
                  <a:schemeClr val="accent2">
                    <a:alpha val="78000"/>
                  </a:schemeClr>
                </a:gs>
                <a:gs pos="93000">
                  <a:schemeClr val="accent5">
                    <a:alpha val="8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0" name="Rectangle 9">
              <a:extLst>
                <a:ext uri="{FF2B5EF4-FFF2-40B4-BE49-F238E27FC236}">
                  <a16:creationId xmlns:a16="http://schemas.microsoft.com/office/drawing/2014/main" id="{8E82642F-D94D-7313-EB9D-48E3CBEDD19C}"/>
                </a:ext>
              </a:extLst>
            </p:cNvPr>
            <p:cNvSpPr/>
            <p:nvPr/>
          </p:nvSpPr>
          <p:spPr>
            <a:xfrm rot="16200000" flipH="1">
              <a:off x="3445177" y="-1846407"/>
              <a:ext cx="5314435" cy="10563352"/>
            </a:xfrm>
            <a:prstGeom prst="rect">
              <a:avLst/>
            </a:prstGeom>
            <a:gradFill flip="none" rotWithShape="1">
              <a:gsLst>
                <a:gs pos="0">
                  <a:schemeClr val="accent5">
                    <a:alpha val="79000"/>
                  </a:schemeClr>
                </a:gs>
                <a:gs pos="32000">
                  <a:schemeClr val="accent5">
                    <a:alpha val="0"/>
                  </a:schemeClr>
                </a:gs>
              </a:gsLst>
              <a:lin ang="21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Rectangle 10">
              <a:extLst>
                <a:ext uri="{FF2B5EF4-FFF2-40B4-BE49-F238E27FC236}">
                  <a16:creationId xmlns:a16="http://schemas.microsoft.com/office/drawing/2014/main" id="{7AF07BFD-B9D2-EC0A-E652-91B14A953CD7}"/>
                </a:ext>
              </a:extLst>
            </p:cNvPr>
            <p:cNvSpPr/>
            <p:nvPr/>
          </p:nvSpPr>
          <p:spPr>
            <a:xfrm rot="10800000">
              <a:off x="807326" y="778051"/>
              <a:ext cx="3333441" cy="5308369"/>
            </a:xfrm>
            <a:prstGeom prst="rect">
              <a:avLst/>
            </a:prstGeom>
            <a:gradFill>
              <a:gsLst>
                <a:gs pos="0">
                  <a:schemeClr val="accent5">
                    <a:lumMod val="75000"/>
                  </a:schemeClr>
                </a:gs>
                <a:gs pos="48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1A4CA2AB-CF12-B4C5-473B-8012BA7C6F73}"/>
                </a:ext>
                <a:ext uri="{C183D7F6-B498-43B3-948B-1728B52AA6E4}">
                  <adec:decorative xmlns:adec="http://schemas.microsoft.com/office/drawing/2017/decorative" val="1"/>
                </a:ext>
              </a:extLst>
            </p:cNvPr>
            <p:cNvSpPr/>
            <p:nvPr/>
          </p:nvSpPr>
          <p:spPr>
            <a:xfrm rot="5400000" flipH="1">
              <a:off x="4205050" y="-1083744"/>
              <a:ext cx="4078718" cy="10273742"/>
            </a:xfrm>
            <a:prstGeom prst="rect">
              <a:avLst/>
            </a:prstGeom>
            <a:gradFill flip="none" rotWithShape="1">
              <a:gsLst>
                <a:gs pos="2000">
                  <a:schemeClr val="accent5">
                    <a:lumMod val="60000"/>
                    <a:lumOff val="40000"/>
                    <a:alpha val="68000"/>
                  </a:schemeClr>
                </a:gs>
                <a:gs pos="26000">
                  <a:schemeClr val="accent5">
                    <a:lumMod val="60000"/>
                    <a:lumOff val="40000"/>
                    <a:alpha val="0"/>
                  </a:schemeClr>
                </a:gs>
              </a:gsLst>
              <a:lin ang="18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gr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655064" y="2092751"/>
            <a:ext cx="8695944" cy="2128102"/>
          </a:xfrm>
        </p:spPr>
        <p:txBody>
          <a:bodyPr anchor="ctr">
            <a:normAutofit/>
          </a:bodyPr>
          <a:lstStyle>
            <a:lvl1pPr>
              <a:lnSpc>
                <a:spcPct val="100000"/>
              </a:lnSpc>
              <a:defRPr sz="3800"/>
            </a:lvl1pPr>
          </a:lstStyle>
          <a:p>
            <a:r>
              <a:rPr lang="en-US" dirty="0"/>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lvl1pPr>
              <a:defRPr>
                <a:solidFill>
                  <a:schemeClr val="bg1"/>
                </a:solidFill>
              </a:defRPr>
            </a:lvl1pPr>
          </a:lstStyle>
          <a:p>
            <a:fld id="{00FE3343-9C91-4096-99FF-ECBDF38E6A84}" type="datetime1">
              <a:rPr lang="en-US" smtClean="0"/>
              <a:t>5/11/2025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655064" y="5120640"/>
            <a:ext cx="8695944" cy="621792"/>
          </a:xfrm>
        </p:spPr>
        <p:txBody>
          <a:bodyPr vert="horz" lIns="91440" tIns="45720" rIns="91440" bIns="45720" rtlCol="0" anchor="ctr">
            <a:normAutofit/>
          </a:bodyPr>
          <a:lstStyle>
            <a:lvl1pPr marL="0" indent="0">
              <a:buNone/>
              <a:defRPr lang="en-US" b="1" dirty="0"/>
            </a:lvl1pPr>
            <a:lvl2pPr marL="228600" indent="0">
              <a:buNone/>
              <a:defRPr lang="en-US" b="1" dirty="0"/>
            </a:lvl2pPr>
            <a:lvl3pPr marL="457200" indent="0">
              <a:buNone/>
              <a:defRPr lang="en-US" b="1" dirty="0"/>
            </a:lvl3pPr>
            <a:lvl4pPr marL="685800" indent="0">
              <a:buNone/>
              <a:defRPr lang="en-US" b="1" dirty="0"/>
            </a:lvl4pPr>
            <a:lvl5pPr marL="914400" indent="0">
              <a:buNone/>
              <a:defRPr lang="en-US" b="1" dirty="0"/>
            </a:lvl5pPr>
          </a:lstStyle>
          <a:p>
            <a:pPr lvl="0"/>
            <a:r>
              <a:rPr lang="en-US" dirty="0"/>
              <a:t>Quote Author</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9658512"/>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3-">
    <p:bg>
      <p:bgRef idx="1001">
        <a:schemeClr val="bg1"/>
      </p:bgRef>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008CFE4-4AC8-17F9-C6E2-22D96CF81069}"/>
              </a:ext>
            </a:extLst>
          </p:cNvPr>
          <p:cNvSpPr/>
          <p:nvPr userDrawn="1"/>
        </p:nvSpPr>
        <p:spPr>
          <a:xfrm>
            <a:off x="0" y="0"/>
            <a:ext cx="121920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E1DE4581-CCFE-13FF-B53C-592638067FCF}"/>
              </a:ext>
            </a:extLst>
          </p:cNvPr>
          <p:cNvGrpSpPr/>
          <p:nvPr userDrawn="1"/>
        </p:nvGrpSpPr>
        <p:grpSpPr>
          <a:xfrm>
            <a:off x="-22275" y="-6922"/>
            <a:ext cx="12214275" cy="6888025"/>
            <a:chOff x="-22275" y="-6922"/>
            <a:chExt cx="12214275" cy="6888025"/>
          </a:xfrm>
        </p:grpSpPr>
        <p:sp>
          <p:nvSpPr>
            <p:cNvPr id="15" name="Rectangle 14">
              <a:extLst>
                <a:ext uri="{FF2B5EF4-FFF2-40B4-BE49-F238E27FC236}">
                  <a16:creationId xmlns:a16="http://schemas.microsoft.com/office/drawing/2014/main" id="{0A60AF8B-1447-F11B-317A-2B62BF427200}"/>
                </a:ext>
              </a:extLst>
            </p:cNvPr>
            <p:cNvSpPr/>
            <p:nvPr/>
          </p:nvSpPr>
          <p:spPr>
            <a:xfrm rot="5400000">
              <a:off x="2655863" y="-2678137"/>
              <a:ext cx="6857999" cy="12214275"/>
            </a:xfrm>
            <a:prstGeom prst="rect">
              <a:avLst/>
            </a:prstGeom>
            <a:gradFill>
              <a:gsLst>
                <a:gs pos="0">
                  <a:schemeClr val="accent2"/>
                </a:gs>
                <a:gs pos="93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6" name="Rectangle 15">
              <a:extLst>
                <a:ext uri="{FF2B5EF4-FFF2-40B4-BE49-F238E27FC236}">
                  <a16:creationId xmlns:a16="http://schemas.microsoft.com/office/drawing/2014/main" id="{B7607FDD-F605-68F1-7AA0-8C46B55839F8}"/>
                </a:ext>
              </a:extLst>
            </p:cNvPr>
            <p:cNvSpPr/>
            <p:nvPr/>
          </p:nvSpPr>
          <p:spPr>
            <a:xfrm rot="16200000">
              <a:off x="3197276" y="-2132545"/>
              <a:ext cx="6850175" cy="11139273"/>
            </a:xfrm>
            <a:prstGeom prst="rect">
              <a:avLst/>
            </a:prstGeom>
            <a:gradFill flip="none" rotWithShape="1">
              <a:gsLst>
                <a:gs pos="0">
                  <a:schemeClr val="accent5">
                    <a:lumMod val="75000"/>
                  </a:schemeClr>
                </a:gs>
                <a:gs pos="32000">
                  <a:schemeClr val="accent5">
                    <a:alpha val="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7" name="Rectangle 16">
              <a:extLst>
                <a:ext uri="{FF2B5EF4-FFF2-40B4-BE49-F238E27FC236}">
                  <a16:creationId xmlns:a16="http://schemas.microsoft.com/office/drawing/2014/main" id="{C67C2197-4AA5-2448-A5C9-5616910115AD}"/>
                </a:ext>
              </a:extLst>
            </p:cNvPr>
            <p:cNvSpPr/>
            <p:nvPr/>
          </p:nvSpPr>
          <p:spPr>
            <a:xfrm flipH="1">
              <a:off x="-9524" y="-6922"/>
              <a:ext cx="3836566" cy="6888025"/>
            </a:xfrm>
            <a:prstGeom prst="rect">
              <a:avLst/>
            </a:prstGeom>
            <a:gradFill>
              <a:gsLst>
                <a:gs pos="0">
                  <a:schemeClr val="accent5">
                    <a:lumMod val="75000"/>
                  </a:schemeClr>
                </a:gs>
                <a:gs pos="48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8" name="Rectangle 17">
              <a:extLst>
                <a:ext uri="{FF2B5EF4-FFF2-40B4-BE49-F238E27FC236}">
                  <a16:creationId xmlns:a16="http://schemas.microsoft.com/office/drawing/2014/main" id="{9761D807-E465-A2B1-482D-442EF66B9993}"/>
                </a:ext>
                <a:ext uri="{C183D7F6-B498-43B3-948B-1728B52AA6E4}">
                  <adec:decorative xmlns:adec="http://schemas.microsoft.com/office/drawing/2017/decorative" val="1"/>
                </a:ext>
              </a:extLst>
            </p:cNvPr>
            <p:cNvSpPr/>
            <p:nvPr/>
          </p:nvSpPr>
          <p:spPr>
            <a:xfrm rot="5400000">
              <a:off x="6189691" y="-743112"/>
              <a:ext cx="5263375" cy="6741243"/>
            </a:xfrm>
            <a:prstGeom prst="rect">
              <a:avLst/>
            </a:prstGeom>
            <a:gradFill flip="none" rotWithShape="1">
              <a:gsLst>
                <a:gs pos="2000">
                  <a:schemeClr val="accent5">
                    <a:lumMod val="60000"/>
                    <a:lumOff val="40000"/>
                    <a:alpha val="68000"/>
                  </a:schemeClr>
                </a:gs>
                <a:gs pos="48000">
                  <a:schemeClr val="accent5">
                    <a:lumMod val="60000"/>
                    <a:lumOff val="40000"/>
                    <a:alpha val="0"/>
                  </a:schemeClr>
                </a:gs>
              </a:gsLst>
              <a:lin ang="18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rgbClr val="FFFFFF"/>
                </a:solidFill>
              </a:endParaRPr>
            </a:p>
          </p:txBody>
        </p:sp>
      </p:grpSp>
      <p:sp>
        <p:nvSpPr>
          <p:cNvPr id="6" name="Rectangle 5">
            <a:extLst>
              <a:ext uri="{FF2B5EF4-FFF2-40B4-BE49-F238E27FC236}">
                <a16:creationId xmlns:a16="http://schemas.microsoft.com/office/drawing/2014/main" id="{86778F49-4B68-120E-A1F3-0E4E0A1907FA}"/>
              </a:ext>
            </a:extLst>
          </p:cNvPr>
          <p:cNvSpPr/>
          <p:nvPr userDrawn="1"/>
        </p:nvSpPr>
        <p:spPr>
          <a:xfrm>
            <a:off x="803940" y="778051"/>
            <a:ext cx="10577340" cy="530836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655064" y="2092751"/>
            <a:ext cx="8695944" cy="2128102"/>
          </a:xfrm>
        </p:spPr>
        <p:txBody>
          <a:bodyPr anchor="ctr">
            <a:normAutofit/>
          </a:bodyPr>
          <a:lstStyle>
            <a:lvl1pPr>
              <a:lnSpc>
                <a:spcPct val="100000"/>
              </a:lnSpc>
              <a:defRPr sz="3800">
                <a:gradFill>
                  <a:gsLst>
                    <a:gs pos="0">
                      <a:schemeClr val="accent5"/>
                    </a:gs>
                    <a:gs pos="99000">
                      <a:schemeClr val="accent2"/>
                    </a:gs>
                  </a:gsLst>
                  <a:lin ang="0" scaled="0"/>
                </a:gradFill>
              </a:defRPr>
            </a:lvl1pPr>
          </a:lstStyle>
          <a:p>
            <a:r>
              <a:rPr lang="en-US" dirty="0"/>
              <a:t>Click to edit Quote</a:t>
            </a:r>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655064" y="5120640"/>
            <a:ext cx="8695944" cy="621792"/>
          </a:xfrm>
        </p:spPr>
        <p:txBody>
          <a:bodyPr vert="horz" lIns="91440" tIns="45720" rIns="91440" bIns="45720" rtlCol="0" anchor="ctr">
            <a:normAutofit/>
          </a:bodyPr>
          <a:lstStyle>
            <a:lvl1pPr marL="0" indent="0">
              <a:buNone/>
              <a:defRPr lang="en-US" b="1" dirty="0">
                <a:gradFill>
                  <a:gsLst>
                    <a:gs pos="0">
                      <a:schemeClr val="accent5"/>
                    </a:gs>
                    <a:gs pos="99000">
                      <a:schemeClr val="accent2"/>
                    </a:gs>
                  </a:gsLst>
                  <a:lin ang="0" scaled="0"/>
                </a:gradFill>
              </a:defRPr>
            </a:lvl1pPr>
            <a:lvl2pPr marL="228600" indent="0">
              <a:buNone/>
              <a:defRPr lang="en-US" b="1" dirty="0">
                <a:gradFill>
                  <a:gsLst>
                    <a:gs pos="0">
                      <a:schemeClr val="accent5"/>
                    </a:gs>
                    <a:gs pos="99000">
                      <a:schemeClr val="accent2"/>
                    </a:gs>
                  </a:gsLst>
                  <a:lin ang="0" scaled="0"/>
                </a:gradFill>
              </a:defRPr>
            </a:lvl2pPr>
            <a:lvl3pPr marL="457200" indent="0">
              <a:buNone/>
              <a:defRPr lang="en-US" b="1" dirty="0">
                <a:gradFill>
                  <a:gsLst>
                    <a:gs pos="0">
                      <a:schemeClr val="accent5"/>
                    </a:gs>
                    <a:gs pos="99000">
                      <a:schemeClr val="accent2"/>
                    </a:gs>
                  </a:gsLst>
                  <a:lin ang="0" scaled="0"/>
                </a:gradFill>
              </a:defRPr>
            </a:lvl3pPr>
            <a:lvl4pPr marL="685800" indent="0">
              <a:buNone/>
              <a:defRPr lang="en-US" b="1" dirty="0">
                <a:gradFill>
                  <a:gsLst>
                    <a:gs pos="0">
                      <a:schemeClr val="accent5"/>
                    </a:gs>
                    <a:gs pos="99000">
                      <a:schemeClr val="accent2"/>
                    </a:gs>
                  </a:gsLst>
                  <a:lin ang="0" scaled="0"/>
                </a:gradFill>
              </a:defRPr>
            </a:lvl4pPr>
            <a:lvl5pPr marL="914400" indent="0">
              <a:buNone/>
              <a:defRPr lang="en-US" b="1" dirty="0">
                <a:gradFill>
                  <a:gsLst>
                    <a:gs pos="0">
                      <a:schemeClr val="accent5"/>
                    </a:gs>
                    <a:gs pos="99000">
                      <a:schemeClr val="accent2"/>
                    </a:gs>
                  </a:gsLst>
                  <a:lin ang="0" scaled="0"/>
                </a:gradFill>
              </a:defRPr>
            </a:lvl5pPr>
          </a:lstStyle>
          <a:p>
            <a:pPr lvl="0"/>
            <a:r>
              <a:rPr lang="en-US" dirty="0"/>
              <a:t>Quote Author</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lvl1pPr>
              <a:defRPr>
                <a:solidFill>
                  <a:schemeClr val="tx1"/>
                </a:solidFill>
              </a:defRPr>
            </a:lvl1pPr>
          </a:lstStyle>
          <a:p>
            <a:fld id="{A2209B1C-CE9D-4940-AB37-92194140AE23}" type="datetime1">
              <a:rPr lang="en-US" smtClean="0"/>
              <a:t>5/11/2025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224071608"/>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Quote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12648" y="438912"/>
            <a:ext cx="9619488" cy="4526280"/>
          </a:xfrm>
        </p:spPr>
        <p:txBody>
          <a:bodyPr anchor="ctr">
            <a:normAutofit/>
          </a:bodyPr>
          <a:lstStyle>
            <a:lvl1pPr algn="l">
              <a:lnSpc>
                <a:spcPct val="100000"/>
              </a:lnSpc>
              <a:defRPr sz="4800">
                <a:solidFill>
                  <a:schemeClr val="tx1"/>
                </a:solidFill>
              </a:defRPr>
            </a:lvl1pPr>
          </a:lstStyle>
          <a:p>
            <a:r>
              <a:rPr lang="en-US" dirty="0"/>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4965192"/>
            <a:ext cx="5431536" cy="1289304"/>
          </a:xfrm>
        </p:spPr>
        <p:txBody>
          <a:bodyPr anchor="b">
            <a:normAutofit/>
          </a:bodyPr>
          <a:lstStyle>
            <a:lvl1pPr marL="0" indent="0" algn="l">
              <a:buNone/>
              <a:defRPr sz="2000" b="1">
                <a:gradFill>
                  <a:gsLst>
                    <a:gs pos="0">
                      <a:schemeClr val="accent2"/>
                    </a:gs>
                    <a:gs pos="90000">
                      <a:schemeClr val="accent5"/>
                    </a:gs>
                  </a:gsLst>
                  <a:lin ang="9600000" scaled="0"/>
                </a:gra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7" name="Group 6">
            <a:extLst>
              <a:ext uri="{FF2B5EF4-FFF2-40B4-BE49-F238E27FC236}">
                <a16:creationId xmlns:a16="http://schemas.microsoft.com/office/drawing/2014/main" id="{4EA7374B-034F-DC15-AAE6-F4EEF684D231}"/>
              </a:ext>
              <a:ext uri="{C183D7F6-B498-43B3-948B-1728B52AA6E4}">
                <adec:decorative xmlns:adec="http://schemas.microsoft.com/office/drawing/2017/decorative" val="1"/>
              </a:ext>
            </a:extLst>
          </p:cNvPr>
          <p:cNvGrpSpPr/>
          <p:nvPr userDrawn="1"/>
        </p:nvGrpSpPr>
        <p:grpSpPr>
          <a:xfrm rot="10800000">
            <a:off x="0" y="6743026"/>
            <a:ext cx="12207200" cy="123363"/>
            <a:chOff x="-5025" y="6737718"/>
            <a:chExt cx="12207200" cy="123363"/>
          </a:xfrm>
        </p:grpSpPr>
        <p:sp>
          <p:nvSpPr>
            <p:cNvPr id="8" name="Rectangle 7">
              <a:extLst>
                <a:ext uri="{FF2B5EF4-FFF2-40B4-BE49-F238E27FC236}">
                  <a16:creationId xmlns:a16="http://schemas.microsoft.com/office/drawing/2014/main" id="{E7C328D3-B18B-24BD-03FA-227757B1BD0C}"/>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A5D7C039-2BFE-AA4E-98FF-0FB05C26829B}"/>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Date Placeholder 9">
            <a:extLst>
              <a:ext uri="{FF2B5EF4-FFF2-40B4-BE49-F238E27FC236}">
                <a16:creationId xmlns:a16="http://schemas.microsoft.com/office/drawing/2014/main" id="{C7DC2A72-E563-CD29-C82F-E6F44278A5FD}"/>
              </a:ext>
            </a:extLst>
          </p:cNvPr>
          <p:cNvSpPr>
            <a:spLocks noGrp="1"/>
          </p:cNvSpPr>
          <p:nvPr>
            <p:ph type="dt" sz="half" idx="10"/>
          </p:nvPr>
        </p:nvSpPr>
        <p:spPr/>
        <p:txBody>
          <a:bodyPr/>
          <a:lstStyle/>
          <a:p>
            <a:fld id="{145BA0D5-708A-43AB-A631-CC05967A9D60}" type="datetime1">
              <a:rPr lang="en-US" smtClean="0"/>
              <a:t>5/11/2025</a:t>
            </a:fld>
            <a:endParaRPr lang="en-US" dirty="0"/>
          </a:p>
        </p:txBody>
      </p:sp>
      <p:sp>
        <p:nvSpPr>
          <p:cNvPr id="11" name="Footer Placeholder 10">
            <a:extLst>
              <a:ext uri="{FF2B5EF4-FFF2-40B4-BE49-F238E27FC236}">
                <a16:creationId xmlns:a16="http://schemas.microsoft.com/office/drawing/2014/main" id="{339EBEAB-D6C7-76FD-D09E-300CFDFFB3F9}"/>
              </a:ext>
            </a:extLst>
          </p:cNvPr>
          <p:cNvSpPr>
            <a:spLocks noGrp="1"/>
          </p:cNvSpPr>
          <p:nvPr>
            <p:ph type="ftr" sz="quarter" idx="11"/>
          </p:nvPr>
        </p:nvSpPr>
        <p:spPr/>
        <p:txBody>
          <a:bodyPr/>
          <a:lstStyle/>
          <a:p>
            <a:r>
              <a:rPr lang="en-US" dirty="0"/>
              <a:t>Sample Footer Text</a:t>
            </a:r>
          </a:p>
        </p:txBody>
      </p:sp>
      <p:sp>
        <p:nvSpPr>
          <p:cNvPr id="12" name="Slide Number Placeholder 11">
            <a:extLst>
              <a:ext uri="{FF2B5EF4-FFF2-40B4-BE49-F238E27FC236}">
                <a16:creationId xmlns:a16="http://schemas.microsoft.com/office/drawing/2014/main" id="{DEFD7D0D-5253-7FBF-942F-E305F49064C8}"/>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2451594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Quote 5">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EE128E1-0CDA-47A1-D35D-9C25479EF62C}"/>
              </a:ext>
              <a:ext uri="{C183D7F6-B498-43B3-948B-1728B52AA6E4}">
                <adec:decorative xmlns:adec="http://schemas.microsoft.com/office/drawing/2017/decorative" val="1"/>
              </a:ext>
            </a:extLst>
          </p:cNvPr>
          <p:cNvGrpSpPr/>
          <p:nvPr userDrawn="1"/>
        </p:nvGrpSpPr>
        <p:grpSpPr>
          <a:xfrm>
            <a:off x="12068638" y="0"/>
            <a:ext cx="123362" cy="6858000"/>
            <a:chOff x="12068638" y="0"/>
            <a:chExt cx="123362" cy="6858000"/>
          </a:xfrm>
        </p:grpSpPr>
        <p:sp>
          <p:nvSpPr>
            <p:cNvPr id="8" name="Rectangle 7">
              <a:extLst>
                <a:ext uri="{FF2B5EF4-FFF2-40B4-BE49-F238E27FC236}">
                  <a16:creationId xmlns:a16="http://schemas.microsoft.com/office/drawing/2014/main" id="{D619BAD8-E856-5A54-5FB5-85E6CAC4E304}"/>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3FCF455-BD54-50B4-8076-41DC7D47954B}"/>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1A753856-64E9-57B8-BA9A-9192CD4E9455}"/>
              </a:ext>
              <a:ext uri="{C183D7F6-B498-43B3-948B-1728B52AA6E4}">
                <adec:decorative xmlns:adec="http://schemas.microsoft.com/office/drawing/2017/decorative" val="1"/>
              </a:ext>
            </a:extLst>
          </p:cNvPr>
          <p:cNvGrpSpPr/>
          <p:nvPr userDrawn="1"/>
        </p:nvGrpSpPr>
        <p:grpSpPr>
          <a:xfrm rot="10800000">
            <a:off x="0" y="1"/>
            <a:ext cx="12188952" cy="123363"/>
            <a:chOff x="-5025" y="6737718"/>
            <a:chExt cx="12207200" cy="123363"/>
          </a:xfrm>
        </p:grpSpPr>
        <p:sp>
          <p:nvSpPr>
            <p:cNvPr id="11" name="Rectangle 10">
              <a:extLst>
                <a:ext uri="{FF2B5EF4-FFF2-40B4-BE49-F238E27FC236}">
                  <a16:creationId xmlns:a16="http://schemas.microsoft.com/office/drawing/2014/main" id="{E9BB5D38-3664-8477-8F8A-91B17B1EE508}"/>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4F4A8525-6EB9-D4F1-AB1C-1F0B1952FC31}"/>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12648" y="1292984"/>
            <a:ext cx="9317736" cy="3785616"/>
          </a:xfrm>
        </p:spPr>
        <p:txBody>
          <a:bodyPr anchor="b">
            <a:normAutofit/>
          </a:bodyPr>
          <a:lstStyle>
            <a:lvl1pPr algn="l">
              <a:lnSpc>
                <a:spcPct val="100000"/>
              </a:lnSpc>
              <a:defRPr sz="4800">
                <a:solidFill>
                  <a:schemeClr val="tx1"/>
                </a:solidFill>
              </a:defRPr>
            </a:lvl1pPr>
          </a:lstStyle>
          <a:p>
            <a:r>
              <a:rPr lang="en-US" dirty="0"/>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5078600"/>
            <a:ext cx="5431536" cy="1289304"/>
          </a:xfrm>
        </p:spPr>
        <p:txBody>
          <a:bodyPr anchor="ctr">
            <a:normAutofit/>
          </a:bodyPr>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F75FDC78-0A9E-49C8-8A38-9E53DCF02CCC}" type="datetime1">
              <a:rPr lang="en-US" smtClean="0"/>
              <a:t>5/11/2025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26659453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02920"/>
            <a:ext cx="10954512" cy="1197864"/>
          </a:xfrm>
        </p:spPr>
        <p:txBody>
          <a:bodyPr vert="horz" lIns="91440" tIns="45720" rIns="91440" bIns="45720" rtlCol="0" anchor="b">
            <a:normAutofit/>
          </a:bodyPr>
          <a:lstStyle>
            <a:lvl1pPr>
              <a:defRPr lang="en-US" dirty="0"/>
            </a:lvl1pPr>
          </a:lstStyle>
          <a:p>
            <a:pPr lvl="0"/>
            <a:r>
              <a:rPr lang="en-US" dirty="0"/>
              <a:t>Click to edit Master title style</a:t>
            </a:r>
          </a:p>
        </p:txBody>
      </p:sp>
      <p:sp>
        <p:nvSpPr>
          <p:cNvPr id="9" name="Text Placeholder 8">
            <a:extLst>
              <a:ext uri="{FF2B5EF4-FFF2-40B4-BE49-F238E27FC236}">
                <a16:creationId xmlns:a16="http://schemas.microsoft.com/office/drawing/2014/main" id="{DA7BFCD9-16A4-5745-7BB3-7836095FF16B}"/>
              </a:ext>
            </a:extLst>
          </p:cNvPr>
          <p:cNvSpPr>
            <a:spLocks noGrp="1"/>
          </p:cNvSpPr>
          <p:nvPr>
            <p:ph type="body" sz="quarter" idx="13"/>
          </p:nvPr>
        </p:nvSpPr>
        <p:spPr>
          <a:xfrm>
            <a:off x="612648" y="2020825"/>
            <a:ext cx="5166360" cy="429767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a:extLst>
              <a:ext uri="{FF2B5EF4-FFF2-40B4-BE49-F238E27FC236}">
                <a16:creationId xmlns:a16="http://schemas.microsoft.com/office/drawing/2014/main" id="{F30EDC57-7D17-D4C8-5C60-A44A480EA997}"/>
              </a:ext>
            </a:extLst>
          </p:cNvPr>
          <p:cNvSpPr>
            <a:spLocks noGrp="1"/>
          </p:cNvSpPr>
          <p:nvPr>
            <p:ph type="body" sz="quarter" idx="14"/>
          </p:nvPr>
        </p:nvSpPr>
        <p:spPr>
          <a:xfrm>
            <a:off x="6400800" y="2015341"/>
            <a:ext cx="5166360" cy="43031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9EEF6C83-0707-1E19-34F9-FDA8120FE3C2}"/>
              </a:ext>
            </a:extLst>
          </p:cNvPr>
          <p:cNvSpPr>
            <a:spLocks noGrp="1"/>
          </p:cNvSpPr>
          <p:nvPr>
            <p:ph type="dt" sz="half" idx="15"/>
          </p:nvPr>
        </p:nvSpPr>
        <p:spPr/>
        <p:txBody>
          <a:bodyPr/>
          <a:lstStyle/>
          <a:p>
            <a:fld id="{6CA9959E-7598-40EA-A31B-5530B1413770}" type="datetime1">
              <a:rPr lang="en-US" smtClean="0"/>
              <a:t>5/11/2025</a:t>
            </a:fld>
            <a:endParaRPr lang="en-US" dirty="0"/>
          </a:p>
        </p:txBody>
      </p:sp>
      <p:sp>
        <p:nvSpPr>
          <p:cNvPr id="6" name="Footer Placeholder 5">
            <a:extLst>
              <a:ext uri="{FF2B5EF4-FFF2-40B4-BE49-F238E27FC236}">
                <a16:creationId xmlns:a16="http://schemas.microsoft.com/office/drawing/2014/main" id="{DD8CDB76-28FD-D889-FD29-B75FE2B5FE69}"/>
              </a:ext>
            </a:extLst>
          </p:cNvPr>
          <p:cNvSpPr>
            <a:spLocks noGrp="1"/>
          </p:cNvSpPr>
          <p:nvPr>
            <p:ph type="ftr" sz="quarter" idx="16"/>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EB6D04B2-E95F-4EE6-17BF-F49CBC96739A}"/>
              </a:ext>
            </a:extLst>
          </p:cNvPr>
          <p:cNvSpPr>
            <a:spLocks noGrp="1"/>
          </p:cNvSpPr>
          <p:nvPr>
            <p:ph type="sldNum" sz="quarter" idx="17"/>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420696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hoto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22732" y="4965192"/>
            <a:ext cx="11146536" cy="786384"/>
          </a:xfrm>
        </p:spPr>
        <p:txBody>
          <a:bodyPr anchor="b">
            <a:normAutofit/>
          </a:bodyPr>
          <a:lstStyle>
            <a:lvl1pPr algn="ctr">
              <a:defRPr sz="4000">
                <a:gradFill>
                  <a:gsLst>
                    <a:gs pos="0">
                      <a:schemeClr val="accent2"/>
                    </a:gs>
                    <a:gs pos="100000">
                      <a:schemeClr val="accent5"/>
                    </a:gs>
                  </a:gsLst>
                  <a:lin ang="4800000" scaled="0"/>
                </a:gra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143000" y="5806440"/>
            <a:ext cx="9902952" cy="576072"/>
          </a:xfrm>
        </p:spPr>
        <p:txBody>
          <a:bodyPr anchor="t">
            <a:normAutofit/>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8">
            <a:extLst>
              <a:ext uri="{FF2B5EF4-FFF2-40B4-BE49-F238E27FC236}">
                <a16:creationId xmlns:a16="http://schemas.microsoft.com/office/drawing/2014/main" id="{37C87932-7DAB-7F93-5E51-7AEEA5AC7FEA}"/>
              </a:ext>
            </a:extLst>
          </p:cNvPr>
          <p:cNvSpPr>
            <a:spLocks noGrp="1"/>
          </p:cNvSpPr>
          <p:nvPr>
            <p:ph type="pic" sz="quarter" idx="13"/>
          </p:nvPr>
        </p:nvSpPr>
        <p:spPr>
          <a:xfrm>
            <a:off x="0" y="0"/>
            <a:ext cx="12188952" cy="4608576"/>
          </a:xfrm>
          <a:noFill/>
        </p:spPr>
        <p:txBody>
          <a:bodyPr/>
          <a:lstStyle>
            <a:lvl1pPr marL="0" indent="0">
              <a:buNone/>
              <a:defRPr/>
            </a:lvl1pPr>
          </a:lstStyle>
          <a:p>
            <a:endParaRPr lang="en-US" dirty="0"/>
          </a:p>
        </p:txBody>
      </p:sp>
      <p:sp>
        <p:nvSpPr>
          <p:cNvPr id="4" name="Date Placeholder 3">
            <a:extLst>
              <a:ext uri="{FF2B5EF4-FFF2-40B4-BE49-F238E27FC236}">
                <a16:creationId xmlns:a16="http://schemas.microsoft.com/office/drawing/2014/main" id="{AA45ACC4-E893-074F-A086-F3C5EE6DB8B5}"/>
              </a:ext>
            </a:extLst>
          </p:cNvPr>
          <p:cNvSpPr>
            <a:spLocks noGrp="1"/>
          </p:cNvSpPr>
          <p:nvPr>
            <p:ph type="dt" sz="half" idx="14"/>
          </p:nvPr>
        </p:nvSpPr>
        <p:spPr/>
        <p:txBody>
          <a:bodyPr/>
          <a:lstStyle/>
          <a:p>
            <a:fld id="{EA7AAEDD-33D5-4C71-A2A9-BD0BD02A990D}" type="datetime1">
              <a:rPr lang="en-US" smtClean="0"/>
              <a:t>5/11/2025</a:t>
            </a:fld>
            <a:endParaRPr lang="en-US" dirty="0"/>
          </a:p>
        </p:txBody>
      </p:sp>
      <p:sp>
        <p:nvSpPr>
          <p:cNvPr id="5" name="Footer Placeholder 4">
            <a:extLst>
              <a:ext uri="{FF2B5EF4-FFF2-40B4-BE49-F238E27FC236}">
                <a16:creationId xmlns:a16="http://schemas.microsoft.com/office/drawing/2014/main" id="{8793744C-74E1-2578-CFE3-9607A1E8E78B}"/>
              </a:ext>
            </a:extLst>
          </p:cNvPr>
          <p:cNvSpPr>
            <a:spLocks noGrp="1"/>
          </p:cNvSpPr>
          <p:nvPr>
            <p:ph type="ftr" sz="quarter" idx="15"/>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01DF715-EAAA-F343-7DF0-B2A06F36820D}"/>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03239851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0B646A9-91B4-D2CF-8B72-68E668219C00}"/>
              </a:ext>
            </a:extLst>
          </p:cNvPr>
          <p:cNvSpPr/>
          <p:nvPr userDrawn="1"/>
        </p:nvSpPr>
        <p:spPr>
          <a:xfrm rot="5400000" flipH="1">
            <a:off x="5175902" y="-5175894"/>
            <a:ext cx="1855397" cy="12207199"/>
          </a:xfrm>
          <a:prstGeom prst="rect">
            <a:avLst/>
          </a:prstGeom>
          <a:gradFill>
            <a:gsLst>
              <a:gs pos="0">
                <a:schemeClr val="accent5"/>
              </a:gs>
              <a:gs pos="90000">
                <a:schemeClr val="accent2"/>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02920"/>
            <a:ext cx="10954512" cy="1197864"/>
          </a:xfrm>
        </p:spPr>
        <p:txBody>
          <a:bodyPr/>
          <a:lstStyle>
            <a:lvl1pPr>
              <a:defRPr>
                <a:solidFill>
                  <a:schemeClr val="bg1"/>
                </a:solidFill>
              </a:defRPr>
            </a:lvl1pPr>
          </a:lstStyle>
          <a:p>
            <a:r>
              <a:rPr lang="en-US" dirty="0"/>
              <a:t>Click to edit Master title style</a:t>
            </a:r>
          </a:p>
        </p:txBody>
      </p:sp>
      <p:sp>
        <p:nvSpPr>
          <p:cNvPr id="9" name="Text Placeholder 8">
            <a:extLst>
              <a:ext uri="{FF2B5EF4-FFF2-40B4-BE49-F238E27FC236}">
                <a16:creationId xmlns:a16="http://schemas.microsoft.com/office/drawing/2014/main" id="{DA7BFCD9-16A4-5745-7BB3-7836095FF16B}"/>
              </a:ext>
            </a:extLst>
          </p:cNvPr>
          <p:cNvSpPr>
            <a:spLocks noGrp="1"/>
          </p:cNvSpPr>
          <p:nvPr>
            <p:ph type="body" sz="quarter" idx="13"/>
          </p:nvPr>
        </p:nvSpPr>
        <p:spPr>
          <a:xfrm>
            <a:off x="612648" y="2133600"/>
            <a:ext cx="5166360" cy="41849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a:extLst>
              <a:ext uri="{FF2B5EF4-FFF2-40B4-BE49-F238E27FC236}">
                <a16:creationId xmlns:a16="http://schemas.microsoft.com/office/drawing/2014/main" id="{F30EDC57-7D17-D4C8-5C60-A44A480EA997}"/>
              </a:ext>
            </a:extLst>
          </p:cNvPr>
          <p:cNvSpPr>
            <a:spLocks noGrp="1"/>
          </p:cNvSpPr>
          <p:nvPr>
            <p:ph type="body" sz="quarter" idx="14"/>
          </p:nvPr>
        </p:nvSpPr>
        <p:spPr>
          <a:xfrm>
            <a:off x="6400800" y="2128115"/>
            <a:ext cx="5166360" cy="41903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EC2184DE-1D38-B3AE-D560-557B3726B547}"/>
              </a:ext>
            </a:extLst>
          </p:cNvPr>
          <p:cNvSpPr>
            <a:spLocks noGrp="1"/>
          </p:cNvSpPr>
          <p:nvPr>
            <p:ph type="dt" sz="half" idx="15"/>
          </p:nvPr>
        </p:nvSpPr>
        <p:spPr/>
        <p:txBody>
          <a:bodyPr/>
          <a:lstStyle/>
          <a:p>
            <a:fld id="{4E5E196D-7162-46EF-9232-0FDF280FAB25}" type="datetime1">
              <a:rPr lang="en-US" smtClean="0"/>
              <a:t>5/11/2025</a:t>
            </a:fld>
            <a:endParaRPr lang="en-US" dirty="0"/>
          </a:p>
        </p:txBody>
      </p:sp>
      <p:sp>
        <p:nvSpPr>
          <p:cNvPr id="4" name="Footer Placeholder 3">
            <a:extLst>
              <a:ext uri="{FF2B5EF4-FFF2-40B4-BE49-F238E27FC236}">
                <a16:creationId xmlns:a16="http://schemas.microsoft.com/office/drawing/2014/main" id="{392A082C-5D4A-4A20-87E3-9906B5F3BAF4}"/>
              </a:ext>
            </a:extLst>
          </p:cNvPr>
          <p:cNvSpPr>
            <a:spLocks noGrp="1"/>
          </p:cNvSpPr>
          <p:nvPr>
            <p:ph type="ftr" sz="quarter" idx="16"/>
          </p:nvPr>
        </p:nvSpPr>
        <p:spPr/>
        <p:txBody>
          <a:bodyPr/>
          <a:lstStyle/>
          <a:p>
            <a:pPr algn="l"/>
            <a:r>
              <a:rPr lang="en-US" dirty="0"/>
              <a:t>Sample Footer Text</a:t>
            </a:r>
          </a:p>
        </p:txBody>
      </p:sp>
      <p:sp>
        <p:nvSpPr>
          <p:cNvPr id="8" name="Slide Number Placeholder 7">
            <a:extLst>
              <a:ext uri="{FF2B5EF4-FFF2-40B4-BE49-F238E27FC236}">
                <a16:creationId xmlns:a16="http://schemas.microsoft.com/office/drawing/2014/main" id="{AD66BE47-AC20-1061-07AD-89A41D02F482}"/>
              </a:ext>
            </a:extLst>
          </p:cNvPr>
          <p:cNvSpPr>
            <a:spLocks noGrp="1"/>
          </p:cNvSpPr>
          <p:nvPr>
            <p:ph type="sldNum" sz="quarter" idx="17"/>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20364618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12648" y="502920"/>
            <a:ext cx="10954512" cy="1197864"/>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12648" y="1682496"/>
            <a:ext cx="5166360" cy="822960"/>
          </a:xfrm>
        </p:spPr>
        <p:txBody>
          <a:bodyPr anchor="b">
            <a:normAutofit/>
          </a:bodyPr>
          <a:lstStyle>
            <a:lvl1pPr marL="0" indent="0">
              <a:lnSpc>
                <a:spcPct val="90000"/>
              </a:lnSpc>
              <a:buNone/>
              <a:defRPr sz="2400" b="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Text Placeholder 10">
            <a:extLst>
              <a:ext uri="{FF2B5EF4-FFF2-40B4-BE49-F238E27FC236}">
                <a16:creationId xmlns:a16="http://schemas.microsoft.com/office/drawing/2014/main" id="{7B5BB1DC-4DAA-D220-25A9-5752C158FDD3}"/>
              </a:ext>
            </a:extLst>
          </p:cNvPr>
          <p:cNvSpPr>
            <a:spLocks noGrp="1"/>
          </p:cNvSpPr>
          <p:nvPr>
            <p:ph type="body" sz="quarter" idx="13"/>
          </p:nvPr>
        </p:nvSpPr>
        <p:spPr>
          <a:xfrm>
            <a:off x="612648" y="2615609"/>
            <a:ext cx="5166360" cy="37028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a:extLst>
              <a:ext uri="{FF2B5EF4-FFF2-40B4-BE49-F238E27FC236}">
                <a16:creationId xmlns:a16="http://schemas.microsoft.com/office/drawing/2014/main" id="{BAB67A04-5E8D-18C5-D47A-A5B5CFE568A1}"/>
              </a:ext>
            </a:extLst>
          </p:cNvPr>
          <p:cNvSpPr>
            <a:spLocks noGrp="1"/>
          </p:cNvSpPr>
          <p:nvPr>
            <p:ph type="body" sz="quarter" idx="14"/>
          </p:nvPr>
        </p:nvSpPr>
        <p:spPr>
          <a:xfrm>
            <a:off x="6400038" y="2615608"/>
            <a:ext cx="5166360" cy="37028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400800" y="1682496"/>
            <a:ext cx="5166360" cy="822960"/>
          </a:xfrm>
        </p:spPr>
        <p:txBody>
          <a:bodyPr anchor="b">
            <a:normAutofit/>
          </a:bodyPr>
          <a:lstStyle>
            <a:lvl1pPr marL="0" indent="0">
              <a:lnSpc>
                <a:spcPct val="90000"/>
              </a:lnSpc>
              <a:buNone/>
              <a:defRPr sz="2400" b="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Date Placeholder 3">
            <a:extLst>
              <a:ext uri="{FF2B5EF4-FFF2-40B4-BE49-F238E27FC236}">
                <a16:creationId xmlns:a16="http://schemas.microsoft.com/office/drawing/2014/main" id="{88D0645D-C128-9FF0-2E8B-D2E3E34687DA}"/>
              </a:ext>
            </a:extLst>
          </p:cNvPr>
          <p:cNvSpPr>
            <a:spLocks noGrp="1"/>
          </p:cNvSpPr>
          <p:nvPr>
            <p:ph type="dt" sz="half" idx="15"/>
          </p:nvPr>
        </p:nvSpPr>
        <p:spPr/>
        <p:txBody>
          <a:bodyPr/>
          <a:lstStyle/>
          <a:p>
            <a:fld id="{274F6644-90F3-4C1F-B26D-101843FBA04D}" type="datetime1">
              <a:rPr lang="en-US" smtClean="0"/>
              <a:t>5/11/2025</a:t>
            </a:fld>
            <a:endParaRPr lang="en-US" dirty="0"/>
          </a:p>
        </p:txBody>
      </p:sp>
      <p:sp>
        <p:nvSpPr>
          <p:cNvPr id="6" name="Footer Placeholder 5">
            <a:extLst>
              <a:ext uri="{FF2B5EF4-FFF2-40B4-BE49-F238E27FC236}">
                <a16:creationId xmlns:a16="http://schemas.microsoft.com/office/drawing/2014/main" id="{80669AB3-1083-59C6-B9F8-A35C0D406617}"/>
              </a:ext>
            </a:extLst>
          </p:cNvPr>
          <p:cNvSpPr>
            <a:spLocks noGrp="1"/>
          </p:cNvSpPr>
          <p:nvPr>
            <p:ph type="ftr" sz="quarter" idx="16"/>
          </p:nvPr>
        </p:nvSpPr>
        <p:spPr/>
        <p:txBody>
          <a:bodyPr/>
          <a:lstStyle/>
          <a:p>
            <a:pPr algn="l"/>
            <a:r>
              <a:rPr lang="en-US" dirty="0"/>
              <a:t>Sample Footer Text</a:t>
            </a:r>
          </a:p>
        </p:txBody>
      </p:sp>
      <p:sp>
        <p:nvSpPr>
          <p:cNvPr id="10" name="Slide Number Placeholder 9">
            <a:extLst>
              <a:ext uri="{FF2B5EF4-FFF2-40B4-BE49-F238E27FC236}">
                <a16:creationId xmlns:a16="http://schemas.microsoft.com/office/drawing/2014/main" id="{CC6DDA88-C058-DDD5-F19B-8B5E7B86C681}"/>
              </a:ext>
            </a:extLst>
          </p:cNvPr>
          <p:cNvSpPr>
            <a:spLocks noGrp="1"/>
          </p:cNvSpPr>
          <p:nvPr>
            <p:ph type="sldNum" sz="quarter" idx="17"/>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91558176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704A21-3725-4536-B210-EAED58DE1544}"/>
              </a:ext>
            </a:extLst>
          </p:cNvPr>
          <p:cNvSpPr/>
          <p:nvPr userDrawn="1"/>
        </p:nvSpPr>
        <p:spPr>
          <a:xfrm rot="5400000" flipH="1">
            <a:off x="5175902" y="-5175894"/>
            <a:ext cx="1855397" cy="12207199"/>
          </a:xfrm>
          <a:prstGeom prst="rect">
            <a:avLst/>
          </a:prstGeom>
          <a:gradFill>
            <a:gsLst>
              <a:gs pos="0">
                <a:schemeClr val="accent5"/>
              </a:gs>
              <a:gs pos="90000">
                <a:schemeClr val="accent2"/>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12648" y="502920"/>
            <a:ext cx="10953750" cy="1197864"/>
          </a:xfrm>
        </p:spPr>
        <p:txBody>
          <a:bodyPr/>
          <a:lstStyle>
            <a:lvl1pPr>
              <a:defRPr>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12648" y="2128111"/>
            <a:ext cx="5166360" cy="484632"/>
          </a:xfrm>
        </p:spPr>
        <p:txBody>
          <a:bodyPr anchor="b">
            <a:normAutofit/>
          </a:bodyPr>
          <a:lstStyle>
            <a:lvl1pPr marL="0" indent="0">
              <a:lnSpc>
                <a:spcPct val="90000"/>
              </a:lnSpc>
              <a:buNone/>
              <a:defRPr sz="2400" b="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Text Placeholder 10">
            <a:extLst>
              <a:ext uri="{FF2B5EF4-FFF2-40B4-BE49-F238E27FC236}">
                <a16:creationId xmlns:a16="http://schemas.microsoft.com/office/drawing/2014/main" id="{7B5BB1DC-4DAA-D220-25A9-5752C158FDD3}"/>
              </a:ext>
            </a:extLst>
          </p:cNvPr>
          <p:cNvSpPr>
            <a:spLocks noGrp="1"/>
          </p:cNvSpPr>
          <p:nvPr>
            <p:ph type="body" sz="quarter" idx="13"/>
          </p:nvPr>
        </p:nvSpPr>
        <p:spPr>
          <a:xfrm>
            <a:off x="612648" y="2722893"/>
            <a:ext cx="5166360" cy="359561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a:extLst>
              <a:ext uri="{FF2B5EF4-FFF2-40B4-BE49-F238E27FC236}">
                <a16:creationId xmlns:a16="http://schemas.microsoft.com/office/drawing/2014/main" id="{BAB67A04-5E8D-18C5-D47A-A5B5CFE568A1}"/>
              </a:ext>
            </a:extLst>
          </p:cNvPr>
          <p:cNvSpPr>
            <a:spLocks noGrp="1"/>
          </p:cNvSpPr>
          <p:nvPr>
            <p:ph type="body" sz="quarter" idx="14"/>
          </p:nvPr>
        </p:nvSpPr>
        <p:spPr>
          <a:xfrm>
            <a:off x="6400038" y="2722893"/>
            <a:ext cx="5166360" cy="359561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400800" y="2128109"/>
            <a:ext cx="5166360" cy="484633"/>
          </a:xfrm>
        </p:spPr>
        <p:txBody>
          <a:bodyPr anchor="b">
            <a:normAutofit/>
          </a:bodyPr>
          <a:lstStyle>
            <a:lvl1pPr marL="0" indent="0">
              <a:lnSpc>
                <a:spcPct val="90000"/>
              </a:lnSpc>
              <a:buNone/>
              <a:defRPr sz="2400" b="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Date Placeholder 3">
            <a:extLst>
              <a:ext uri="{FF2B5EF4-FFF2-40B4-BE49-F238E27FC236}">
                <a16:creationId xmlns:a16="http://schemas.microsoft.com/office/drawing/2014/main" id="{88D0645D-C128-9FF0-2E8B-D2E3E34687DA}"/>
              </a:ext>
            </a:extLst>
          </p:cNvPr>
          <p:cNvSpPr>
            <a:spLocks noGrp="1"/>
          </p:cNvSpPr>
          <p:nvPr>
            <p:ph type="dt" sz="half" idx="15"/>
          </p:nvPr>
        </p:nvSpPr>
        <p:spPr/>
        <p:txBody>
          <a:bodyPr/>
          <a:lstStyle/>
          <a:p>
            <a:fld id="{5356AF25-AACD-457E-A9BE-05FA456CFEAE}" type="datetime1">
              <a:rPr lang="en-US" smtClean="0"/>
              <a:t>5/11/2025</a:t>
            </a:fld>
            <a:endParaRPr lang="en-US" dirty="0"/>
          </a:p>
        </p:txBody>
      </p:sp>
      <p:sp>
        <p:nvSpPr>
          <p:cNvPr id="6" name="Footer Placeholder 5">
            <a:extLst>
              <a:ext uri="{FF2B5EF4-FFF2-40B4-BE49-F238E27FC236}">
                <a16:creationId xmlns:a16="http://schemas.microsoft.com/office/drawing/2014/main" id="{80669AB3-1083-59C6-B9F8-A35C0D406617}"/>
              </a:ext>
            </a:extLst>
          </p:cNvPr>
          <p:cNvSpPr>
            <a:spLocks noGrp="1"/>
          </p:cNvSpPr>
          <p:nvPr>
            <p:ph type="ftr" sz="quarter" idx="16"/>
          </p:nvPr>
        </p:nvSpPr>
        <p:spPr/>
        <p:txBody>
          <a:bodyPr/>
          <a:lstStyle/>
          <a:p>
            <a:pPr algn="l"/>
            <a:r>
              <a:rPr lang="en-US" dirty="0"/>
              <a:t>Sample Footer Text</a:t>
            </a:r>
          </a:p>
        </p:txBody>
      </p:sp>
      <p:sp>
        <p:nvSpPr>
          <p:cNvPr id="10" name="Slide Number Placeholder 9">
            <a:extLst>
              <a:ext uri="{FF2B5EF4-FFF2-40B4-BE49-F238E27FC236}">
                <a16:creationId xmlns:a16="http://schemas.microsoft.com/office/drawing/2014/main" id="{CC6DDA88-C058-DDD5-F19B-8B5E7B86C681}"/>
              </a:ext>
            </a:extLst>
          </p:cNvPr>
          <p:cNvSpPr>
            <a:spLocks noGrp="1"/>
          </p:cNvSpPr>
          <p:nvPr>
            <p:ph type="sldNum" sz="quarter" idx="17"/>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29262267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8B7C6AF9-366E-42AA-B98F-986F29AA39A9}" type="datetime1">
              <a:rPr lang="en-US" smtClean="0"/>
              <a:t>5/11/2025</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37842993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nchor="t"/>
          <a:lstStyle/>
          <a:p>
            <a:r>
              <a:rPr lang="en-US" dirty="0"/>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646B3869-340B-41DF-9C65-735FB09356D1}" type="datetime1">
              <a:rPr lang="en-US" smtClean="0"/>
              <a:t>5/11/2025</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6310501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C858542D-74EF-452C-A9C9-E0B5C96C7E4C}" type="datetime1">
              <a:rPr lang="en-US" smtClean="0"/>
              <a:t>5/11/2025</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22120468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6BE0305-2234-39DE-EC35-B6881018EC31}"/>
              </a:ext>
              <a:ext uri="{C183D7F6-B498-43B3-948B-1728B52AA6E4}">
                <adec:decorative xmlns:adec="http://schemas.microsoft.com/office/drawing/2017/decorative" val="1"/>
              </a:ext>
            </a:extLst>
          </p:cNvPr>
          <p:cNvGrpSpPr/>
          <p:nvPr userDrawn="1"/>
        </p:nvGrpSpPr>
        <p:grpSpPr>
          <a:xfrm rot="10800000">
            <a:off x="0" y="6743026"/>
            <a:ext cx="12207200" cy="123363"/>
            <a:chOff x="-5025" y="6737718"/>
            <a:chExt cx="12207200" cy="123363"/>
          </a:xfrm>
        </p:grpSpPr>
        <p:sp>
          <p:nvSpPr>
            <p:cNvPr id="12" name="Rectangle 11">
              <a:extLst>
                <a:ext uri="{FF2B5EF4-FFF2-40B4-BE49-F238E27FC236}">
                  <a16:creationId xmlns:a16="http://schemas.microsoft.com/office/drawing/2014/main" id="{BEBF17BE-BA15-771A-79F4-91B4C5C752FB}"/>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79ADE0D-3A86-F364-6B2A-F373A75E29AE}"/>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612648" y="502920"/>
            <a:ext cx="3595634" cy="1808201"/>
          </a:xfrm>
        </p:spPr>
        <p:txBody>
          <a:bodyPr anchor="t">
            <a:normAutofit/>
          </a:bodyPr>
          <a:lstStyle>
            <a:lvl1pPr>
              <a:defRPr sz="3200"/>
            </a:lvl1pPr>
          </a:lstStyle>
          <a:p>
            <a:r>
              <a:rPr lang="en-US" dirty="0"/>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612648" y="2311121"/>
            <a:ext cx="3309608"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283299" y="502920"/>
            <a:ext cx="6283861" cy="5803262"/>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19A12B39-F9DE-4E2E-B0B1-92016F274818}" type="datetime1">
              <a:rPr lang="en-US" smtClean="0"/>
              <a:t>5/11/2025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54627740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612648" y="502920"/>
            <a:ext cx="3713996" cy="2247200"/>
          </a:xfrm>
        </p:spPr>
        <p:txBody>
          <a:bodyPr anchor="t">
            <a:normAutofit/>
          </a:bodyPr>
          <a:lstStyle>
            <a:lvl1pPr>
              <a:defRPr sz="3200"/>
            </a:lvl1pPr>
          </a:lstStyle>
          <a:p>
            <a:r>
              <a:rPr lang="en-US" dirty="0"/>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12648" y="2826137"/>
            <a:ext cx="3310128"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Picture Placeholder 7">
            <a:extLst>
              <a:ext uri="{FF2B5EF4-FFF2-40B4-BE49-F238E27FC236}">
                <a16:creationId xmlns:a16="http://schemas.microsoft.com/office/drawing/2014/main" id="{6CCD178F-4127-FE67-2F5D-0F1CE7884398}"/>
              </a:ext>
            </a:extLst>
          </p:cNvPr>
          <p:cNvSpPr>
            <a:spLocks noGrp="1"/>
          </p:cNvSpPr>
          <p:nvPr>
            <p:ph type="pic" sz="quarter" idx="13"/>
          </p:nvPr>
        </p:nvSpPr>
        <p:spPr>
          <a:xfrm>
            <a:off x="5153978" y="342016"/>
            <a:ext cx="6413182" cy="5976487"/>
          </a:xfrm>
        </p:spPr>
        <p:txBody>
          <a:bodyPr/>
          <a:lstStyle>
            <a:lvl1pPr marL="0" indent="0">
              <a:buNone/>
              <a:defRPr/>
            </a:lvl1pPr>
          </a:lstStyle>
          <a:p>
            <a:endParaRPr lang="en-US" dirty="0"/>
          </a:p>
        </p:txBody>
      </p:sp>
      <p:grpSp>
        <p:nvGrpSpPr>
          <p:cNvPr id="20" name="Group 19">
            <a:extLst>
              <a:ext uri="{FF2B5EF4-FFF2-40B4-BE49-F238E27FC236}">
                <a16:creationId xmlns:a16="http://schemas.microsoft.com/office/drawing/2014/main" id="{D02923E9-478C-95DE-C678-A683A36F5388}"/>
              </a:ext>
              <a:ext uri="{C183D7F6-B498-43B3-948B-1728B52AA6E4}">
                <adec:decorative xmlns:adec="http://schemas.microsoft.com/office/drawing/2017/decorative" val="1"/>
              </a:ext>
            </a:extLst>
          </p:cNvPr>
          <p:cNvGrpSpPr/>
          <p:nvPr userDrawn="1"/>
        </p:nvGrpSpPr>
        <p:grpSpPr>
          <a:xfrm rot="10800000">
            <a:off x="0" y="6743026"/>
            <a:ext cx="12207200" cy="123363"/>
            <a:chOff x="-5025" y="6737718"/>
            <a:chExt cx="12207200" cy="123363"/>
          </a:xfrm>
        </p:grpSpPr>
        <p:sp>
          <p:nvSpPr>
            <p:cNvPr id="21" name="Rectangle 20">
              <a:extLst>
                <a:ext uri="{FF2B5EF4-FFF2-40B4-BE49-F238E27FC236}">
                  <a16:creationId xmlns:a16="http://schemas.microsoft.com/office/drawing/2014/main" id="{43DD8A0F-EB40-1201-2A23-685958AC5DF6}"/>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9B912E4F-3FBB-39E4-2EA2-BA0D8858A74D}"/>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Date Placeholder 22">
            <a:extLst>
              <a:ext uri="{FF2B5EF4-FFF2-40B4-BE49-F238E27FC236}">
                <a16:creationId xmlns:a16="http://schemas.microsoft.com/office/drawing/2014/main" id="{8ACB14E1-4D3B-B55C-4791-64F774AC361F}"/>
              </a:ext>
            </a:extLst>
          </p:cNvPr>
          <p:cNvSpPr>
            <a:spLocks noGrp="1"/>
          </p:cNvSpPr>
          <p:nvPr>
            <p:ph type="dt" sz="half" idx="14"/>
          </p:nvPr>
        </p:nvSpPr>
        <p:spPr/>
        <p:txBody>
          <a:bodyPr/>
          <a:lstStyle/>
          <a:p>
            <a:fld id="{081DDDC8-40D5-4DAD-BF29-757577A849D9}" type="datetime1">
              <a:rPr lang="en-US" smtClean="0"/>
              <a:t>5/11/2025</a:t>
            </a:fld>
            <a:endParaRPr lang="en-US" dirty="0"/>
          </a:p>
        </p:txBody>
      </p:sp>
      <p:sp>
        <p:nvSpPr>
          <p:cNvPr id="24" name="Footer Placeholder 23">
            <a:extLst>
              <a:ext uri="{FF2B5EF4-FFF2-40B4-BE49-F238E27FC236}">
                <a16:creationId xmlns:a16="http://schemas.microsoft.com/office/drawing/2014/main" id="{861F92C4-9651-789C-0B22-E6343EE25C7A}"/>
              </a:ext>
            </a:extLst>
          </p:cNvPr>
          <p:cNvSpPr>
            <a:spLocks noGrp="1"/>
          </p:cNvSpPr>
          <p:nvPr>
            <p:ph type="ftr" sz="quarter" idx="15"/>
          </p:nvPr>
        </p:nvSpPr>
        <p:spPr/>
        <p:txBody>
          <a:bodyPr/>
          <a:lstStyle/>
          <a:p>
            <a:r>
              <a:rPr lang="en-US" dirty="0"/>
              <a:t>Sample Footer Text</a:t>
            </a:r>
          </a:p>
        </p:txBody>
      </p:sp>
      <p:sp>
        <p:nvSpPr>
          <p:cNvPr id="25" name="Slide Number Placeholder 24">
            <a:extLst>
              <a:ext uri="{FF2B5EF4-FFF2-40B4-BE49-F238E27FC236}">
                <a16:creationId xmlns:a16="http://schemas.microsoft.com/office/drawing/2014/main" id="{E55DAD34-8521-F119-F985-ABFBDD340032}"/>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53137662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1"/>
      </p:bgRef>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0AE463B-60C7-F01E-97F6-1486FB41D222}"/>
              </a:ext>
              <a:ext uri="{C183D7F6-B498-43B3-948B-1728B52AA6E4}">
                <adec:decorative xmlns:adec="http://schemas.microsoft.com/office/drawing/2017/decorative" val="1"/>
              </a:ext>
            </a:extLst>
          </p:cNvPr>
          <p:cNvGrpSpPr/>
          <p:nvPr userDrawn="1"/>
        </p:nvGrpSpPr>
        <p:grpSpPr>
          <a:xfrm rot="10800000">
            <a:off x="0" y="6743026"/>
            <a:ext cx="12207200" cy="123363"/>
            <a:chOff x="-5025" y="6737718"/>
            <a:chExt cx="12207200" cy="123363"/>
          </a:xfrm>
        </p:grpSpPr>
        <p:sp>
          <p:nvSpPr>
            <p:cNvPr id="7" name="Rectangle 6">
              <a:extLst>
                <a:ext uri="{FF2B5EF4-FFF2-40B4-BE49-F238E27FC236}">
                  <a16:creationId xmlns:a16="http://schemas.microsoft.com/office/drawing/2014/main" id="{EF94E48A-D751-8593-5D71-0683866A2404}"/>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5092F9-8C9B-4865-CB0E-EFD550A28ED3}"/>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640080"/>
            <a:ext cx="10890373" cy="1463040"/>
          </a:xfrm>
        </p:spPr>
        <p:txBody>
          <a:bodyPr anchor="t">
            <a:normAutofit/>
          </a:bodyPr>
          <a:lstStyle>
            <a:lvl1pPr>
              <a:defRPr sz="6000">
                <a:gradFill>
                  <a:gsLst>
                    <a:gs pos="0">
                      <a:schemeClr val="accent2"/>
                    </a:gs>
                    <a:gs pos="100000">
                      <a:schemeClr val="accent5"/>
                    </a:gs>
                  </a:gsLst>
                  <a:lin ang="4200000" scaled="0"/>
                </a:gra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12648" y="3483864"/>
            <a:ext cx="10890374" cy="28346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C52CF0D-DCF6-2401-8AD6-ED12BCF0D0F7}"/>
              </a:ext>
            </a:extLst>
          </p:cNvPr>
          <p:cNvSpPr>
            <a:spLocks noGrp="1"/>
          </p:cNvSpPr>
          <p:nvPr>
            <p:ph type="dt" sz="half" idx="14"/>
          </p:nvPr>
        </p:nvSpPr>
        <p:spPr/>
        <p:txBody>
          <a:bodyPr/>
          <a:lstStyle/>
          <a:p>
            <a:fld id="{0F2AFD6D-B377-424B-9CD3-33053FB354ED}" type="datetime1">
              <a:rPr lang="en-US" smtClean="0"/>
              <a:t>5/11/2025</a:t>
            </a:fld>
            <a:endParaRPr lang="en-US" dirty="0"/>
          </a:p>
        </p:txBody>
      </p:sp>
      <p:sp>
        <p:nvSpPr>
          <p:cNvPr id="5" name="Footer Placeholder 4">
            <a:extLst>
              <a:ext uri="{FF2B5EF4-FFF2-40B4-BE49-F238E27FC236}">
                <a16:creationId xmlns:a16="http://schemas.microsoft.com/office/drawing/2014/main" id="{A67F5585-231E-4B46-143C-086AE5C56D2F}"/>
              </a:ext>
            </a:extLst>
          </p:cNvPr>
          <p:cNvSpPr>
            <a:spLocks noGrp="1"/>
          </p:cNvSpPr>
          <p:nvPr>
            <p:ph type="ftr" sz="quarter" idx="15"/>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0CE8D9E-59BD-DBC5-F43C-8A6A21AE2F10}"/>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055439822"/>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Conclusion">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49025BC-4BFA-E0C2-FF97-41BAA095276F}"/>
              </a:ext>
            </a:extLst>
          </p:cNvPr>
          <p:cNvGrpSpPr/>
          <p:nvPr userDrawn="1"/>
        </p:nvGrpSpPr>
        <p:grpSpPr>
          <a:xfrm>
            <a:off x="-22275" y="-6922"/>
            <a:ext cx="12214275" cy="6888025"/>
            <a:chOff x="-22275" y="-6922"/>
            <a:chExt cx="12214275" cy="6888025"/>
          </a:xfrm>
        </p:grpSpPr>
        <p:sp>
          <p:nvSpPr>
            <p:cNvPr id="11" name="Rectangle 10">
              <a:extLst>
                <a:ext uri="{FF2B5EF4-FFF2-40B4-BE49-F238E27FC236}">
                  <a16:creationId xmlns:a16="http://schemas.microsoft.com/office/drawing/2014/main" id="{8BEA83D6-9F10-BAFA-4A0E-2C7D635E16F5}"/>
                </a:ext>
              </a:extLst>
            </p:cNvPr>
            <p:cNvSpPr/>
            <p:nvPr/>
          </p:nvSpPr>
          <p:spPr>
            <a:xfrm rot="5400000">
              <a:off x="2655863" y="-2678137"/>
              <a:ext cx="6857999" cy="12214275"/>
            </a:xfrm>
            <a:prstGeom prst="rect">
              <a:avLst/>
            </a:prstGeom>
            <a:gradFill>
              <a:gsLst>
                <a:gs pos="0">
                  <a:schemeClr val="accent2"/>
                </a:gs>
                <a:gs pos="93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89725F78-FBE8-D2B2-5D49-CBD7134499FE}"/>
                </a:ext>
              </a:extLst>
            </p:cNvPr>
            <p:cNvSpPr/>
            <p:nvPr/>
          </p:nvSpPr>
          <p:spPr>
            <a:xfrm rot="16200000">
              <a:off x="3197276" y="-2132545"/>
              <a:ext cx="6850175" cy="11139273"/>
            </a:xfrm>
            <a:prstGeom prst="rect">
              <a:avLst/>
            </a:prstGeom>
            <a:gradFill flip="none" rotWithShape="1">
              <a:gsLst>
                <a:gs pos="0">
                  <a:schemeClr val="accent5">
                    <a:lumMod val="75000"/>
                  </a:schemeClr>
                </a:gs>
                <a:gs pos="32000">
                  <a:schemeClr val="accent5">
                    <a:alpha val="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FDAFBDE7-0927-9426-0191-A5F53955EFFB}"/>
                </a:ext>
              </a:extLst>
            </p:cNvPr>
            <p:cNvSpPr/>
            <p:nvPr/>
          </p:nvSpPr>
          <p:spPr>
            <a:xfrm flipH="1">
              <a:off x="-9524" y="-6922"/>
              <a:ext cx="3836566" cy="6888025"/>
            </a:xfrm>
            <a:prstGeom prst="rect">
              <a:avLst/>
            </a:prstGeom>
            <a:gradFill>
              <a:gsLst>
                <a:gs pos="0">
                  <a:schemeClr val="accent5">
                    <a:lumMod val="75000"/>
                  </a:schemeClr>
                </a:gs>
                <a:gs pos="48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4" name="Rectangle 13">
              <a:extLst>
                <a:ext uri="{FF2B5EF4-FFF2-40B4-BE49-F238E27FC236}">
                  <a16:creationId xmlns:a16="http://schemas.microsoft.com/office/drawing/2014/main" id="{D39F2B59-0408-6542-E295-DDB107F0E63E}"/>
                </a:ext>
                <a:ext uri="{C183D7F6-B498-43B3-948B-1728B52AA6E4}">
                  <adec:decorative xmlns:adec="http://schemas.microsoft.com/office/drawing/2017/decorative" val="1"/>
                </a:ext>
              </a:extLst>
            </p:cNvPr>
            <p:cNvSpPr/>
            <p:nvPr/>
          </p:nvSpPr>
          <p:spPr>
            <a:xfrm rot="5400000">
              <a:off x="6189691" y="-743112"/>
              <a:ext cx="5263375" cy="6741243"/>
            </a:xfrm>
            <a:prstGeom prst="rect">
              <a:avLst/>
            </a:prstGeom>
            <a:gradFill flip="none" rotWithShape="1">
              <a:gsLst>
                <a:gs pos="2000">
                  <a:schemeClr val="accent5">
                    <a:lumMod val="60000"/>
                    <a:lumOff val="40000"/>
                    <a:alpha val="68000"/>
                  </a:schemeClr>
                </a:gs>
                <a:gs pos="48000">
                  <a:schemeClr val="accent5">
                    <a:lumMod val="60000"/>
                    <a:lumOff val="40000"/>
                    <a:alpha val="0"/>
                  </a:schemeClr>
                </a:gs>
              </a:gsLst>
              <a:lin ang="18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rgbClr val="FFFFFF"/>
                </a:solidFill>
              </a:endParaRPr>
            </a:p>
          </p:txBody>
        </p:sp>
      </p:grpSp>
      <p:sp>
        <p:nvSpPr>
          <p:cNvPr id="16" name="Rectangle 15">
            <a:extLst>
              <a:ext uri="{FF2B5EF4-FFF2-40B4-BE49-F238E27FC236}">
                <a16:creationId xmlns:a16="http://schemas.microsoft.com/office/drawing/2014/main" id="{051ED59C-915C-FE0F-DB39-433B53F9766C}"/>
              </a:ext>
            </a:extLst>
          </p:cNvPr>
          <p:cNvSpPr/>
          <p:nvPr userDrawn="1"/>
        </p:nvSpPr>
        <p:spPr>
          <a:xfrm>
            <a:off x="-22275" y="2791691"/>
            <a:ext cx="12214275" cy="40824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640080"/>
            <a:ext cx="10890373" cy="1463040"/>
          </a:xfrm>
        </p:spPr>
        <p:txBody>
          <a:bodyPr anchor="t">
            <a:normAutofit/>
          </a:bodyPr>
          <a:lstStyle>
            <a:lvl1pPr>
              <a:defRPr sz="6000">
                <a:solidFill>
                  <a:schemeClr val="bg1"/>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12648" y="3575304"/>
            <a:ext cx="10890374" cy="274320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C52CF0D-DCF6-2401-8AD6-ED12BCF0D0F7}"/>
              </a:ext>
            </a:extLst>
          </p:cNvPr>
          <p:cNvSpPr>
            <a:spLocks noGrp="1"/>
          </p:cNvSpPr>
          <p:nvPr>
            <p:ph type="dt" sz="half" idx="14"/>
          </p:nvPr>
        </p:nvSpPr>
        <p:spPr/>
        <p:txBody>
          <a:bodyPr/>
          <a:lstStyle/>
          <a:p>
            <a:fld id="{3B464BDC-3DB9-496B-9DFB-E48CB1D37871}" type="datetime1">
              <a:rPr lang="en-US" smtClean="0"/>
              <a:t>5/11/2025</a:t>
            </a:fld>
            <a:endParaRPr lang="en-US" dirty="0"/>
          </a:p>
        </p:txBody>
      </p:sp>
      <p:sp>
        <p:nvSpPr>
          <p:cNvPr id="5" name="Footer Placeholder 4">
            <a:extLst>
              <a:ext uri="{FF2B5EF4-FFF2-40B4-BE49-F238E27FC236}">
                <a16:creationId xmlns:a16="http://schemas.microsoft.com/office/drawing/2014/main" id="{A67F5585-231E-4B46-143C-086AE5C56D2F}"/>
              </a:ext>
            </a:extLst>
          </p:cNvPr>
          <p:cNvSpPr>
            <a:spLocks noGrp="1"/>
          </p:cNvSpPr>
          <p:nvPr>
            <p:ph type="ftr" sz="quarter" idx="15"/>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0CE8D9E-59BD-DBC5-F43C-8A6A21AE2F10}"/>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5721462"/>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hoto 2">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FD5ECA3-0963-E730-D099-22F05C4A3E76}"/>
              </a:ext>
            </a:extLst>
          </p:cNvPr>
          <p:cNvSpPr/>
          <p:nvPr userDrawn="1"/>
        </p:nvSpPr>
        <p:spPr>
          <a:xfrm>
            <a:off x="-1" y="0"/>
            <a:ext cx="12192001"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F5154881-2AE9-22B6-8673-15787178E648}"/>
              </a:ext>
              <a:ext uri="{C183D7F6-B498-43B3-948B-1728B52AA6E4}">
                <adec:decorative xmlns:adec="http://schemas.microsoft.com/office/drawing/2017/decorative" val="1"/>
              </a:ext>
            </a:extLst>
          </p:cNvPr>
          <p:cNvGrpSpPr/>
          <p:nvPr userDrawn="1"/>
        </p:nvGrpSpPr>
        <p:grpSpPr>
          <a:xfrm>
            <a:off x="0" y="4605681"/>
            <a:ext cx="12202174" cy="2265904"/>
            <a:chOff x="0" y="-29768"/>
            <a:chExt cx="12202174" cy="1519356"/>
          </a:xfrm>
        </p:grpSpPr>
        <p:sp>
          <p:nvSpPr>
            <p:cNvPr id="5" name="Rectangle 4">
              <a:extLst>
                <a:ext uri="{FF2B5EF4-FFF2-40B4-BE49-F238E27FC236}">
                  <a16:creationId xmlns:a16="http://schemas.microsoft.com/office/drawing/2014/main" id="{93CAE982-93F7-4C74-3CC9-33ED95851716}"/>
                </a:ext>
              </a:extLst>
            </p:cNvPr>
            <p:cNvSpPr/>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2ED71F9F-0A24-17CB-A4C2-7A44C07BB69F}"/>
                </a:ext>
              </a:extLst>
            </p:cNvPr>
            <p:cNvSpPr/>
            <p:nvPr/>
          </p:nvSpPr>
          <p:spPr>
            <a:xfrm rot="16200000">
              <a:off x="9289101" y="-1429602"/>
              <a:ext cx="1507122" cy="4319024"/>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B0FD491-2EF0-BCB3-DD1C-76D61F1835A1}"/>
                </a:ext>
              </a:extLst>
            </p:cNvPr>
            <p:cNvSpPr/>
            <p:nvPr/>
          </p:nvSpPr>
          <p:spPr>
            <a:xfrm rot="5400000">
              <a:off x="4981251" y="-5011019"/>
              <a:ext cx="1519356" cy="11481857"/>
            </a:xfrm>
            <a:prstGeom prst="rect">
              <a:avLst/>
            </a:prstGeom>
            <a:gradFill>
              <a:gsLst>
                <a:gs pos="29000">
                  <a:schemeClr val="accent5">
                    <a:lumMod val="60000"/>
                    <a:lumOff val="40000"/>
                    <a:alpha val="0"/>
                  </a:schemeClr>
                </a:gs>
                <a:gs pos="100000">
                  <a:schemeClr val="accent5">
                    <a:lumMod val="75000"/>
                    <a:alpha val="7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22732" y="4965192"/>
            <a:ext cx="11146536" cy="786384"/>
          </a:xfrm>
        </p:spPr>
        <p:txBody>
          <a:bodyPr anchor="b">
            <a:normAutofit/>
          </a:bodyPr>
          <a:lstStyle>
            <a:lvl1pPr algn="ctr">
              <a:defRPr sz="40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143000" y="5806440"/>
            <a:ext cx="9902952" cy="576072"/>
          </a:xfrm>
        </p:spPr>
        <p:txBody>
          <a:bodyPr anchor="t">
            <a:normAutofit/>
          </a:bodyPr>
          <a:lstStyle>
            <a:lvl1pPr marL="0" indent="0" algn="ctr">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8">
            <a:extLst>
              <a:ext uri="{FF2B5EF4-FFF2-40B4-BE49-F238E27FC236}">
                <a16:creationId xmlns:a16="http://schemas.microsoft.com/office/drawing/2014/main" id="{37C87932-7DAB-7F93-5E51-7AEEA5AC7FEA}"/>
              </a:ext>
            </a:extLst>
          </p:cNvPr>
          <p:cNvSpPr>
            <a:spLocks noGrp="1"/>
          </p:cNvSpPr>
          <p:nvPr>
            <p:ph type="pic" sz="quarter" idx="13"/>
          </p:nvPr>
        </p:nvSpPr>
        <p:spPr>
          <a:xfrm>
            <a:off x="0" y="0"/>
            <a:ext cx="12188952" cy="4608576"/>
          </a:xfrm>
          <a:noFill/>
        </p:spPr>
        <p:txBody>
          <a:bodyPr/>
          <a:lstStyle>
            <a:lvl1pPr marL="0" indent="0">
              <a:buNone/>
              <a:defRPr>
                <a:solidFill>
                  <a:schemeClr val="bg1"/>
                </a:solidFill>
              </a:defRPr>
            </a:lvl1pPr>
          </a:lstStyle>
          <a:p>
            <a:endParaRPr lang="en-US" dirty="0"/>
          </a:p>
        </p:txBody>
      </p:sp>
      <p:sp>
        <p:nvSpPr>
          <p:cNvPr id="13" name="Date Placeholder 12">
            <a:extLst>
              <a:ext uri="{FF2B5EF4-FFF2-40B4-BE49-F238E27FC236}">
                <a16:creationId xmlns:a16="http://schemas.microsoft.com/office/drawing/2014/main" id="{537280E2-EACC-6630-399E-3A403A181AA6}"/>
              </a:ext>
            </a:extLst>
          </p:cNvPr>
          <p:cNvSpPr>
            <a:spLocks noGrp="1"/>
          </p:cNvSpPr>
          <p:nvPr>
            <p:ph type="dt" sz="half" idx="14"/>
          </p:nvPr>
        </p:nvSpPr>
        <p:spPr/>
        <p:txBody>
          <a:bodyPr/>
          <a:lstStyle/>
          <a:p>
            <a:fld id="{13AC11FC-F97A-4B81-A1A4-C0675DB25670}" type="datetime1">
              <a:rPr lang="en-US" smtClean="0"/>
              <a:t>5/11/2025</a:t>
            </a:fld>
            <a:endParaRPr lang="en-US" dirty="0"/>
          </a:p>
        </p:txBody>
      </p:sp>
      <p:sp>
        <p:nvSpPr>
          <p:cNvPr id="14" name="Footer Placeholder 13">
            <a:extLst>
              <a:ext uri="{FF2B5EF4-FFF2-40B4-BE49-F238E27FC236}">
                <a16:creationId xmlns:a16="http://schemas.microsoft.com/office/drawing/2014/main" id="{4C536050-8DD0-5D54-681B-A3810EFA0A96}"/>
              </a:ext>
            </a:extLst>
          </p:cNvPr>
          <p:cNvSpPr>
            <a:spLocks noGrp="1"/>
          </p:cNvSpPr>
          <p:nvPr>
            <p:ph type="ftr" sz="quarter" idx="15"/>
          </p:nvPr>
        </p:nvSpPr>
        <p:spPr/>
        <p:txBody>
          <a:bodyPr/>
          <a:lstStyle/>
          <a:p>
            <a:r>
              <a:rPr lang="en-US" dirty="0"/>
              <a:t>Sample Footer Text</a:t>
            </a:r>
          </a:p>
        </p:txBody>
      </p:sp>
      <p:sp>
        <p:nvSpPr>
          <p:cNvPr id="15" name="Slide Number Placeholder 14">
            <a:extLst>
              <a:ext uri="{FF2B5EF4-FFF2-40B4-BE49-F238E27FC236}">
                <a16:creationId xmlns:a16="http://schemas.microsoft.com/office/drawing/2014/main" id="{831BF9AC-6D93-2C62-4DCA-DBD48765BAC5}"/>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81078530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Conclusion">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DD8D24-88B3-D4D5-4D33-225698C54E3E}"/>
              </a:ext>
            </a:extLst>
          </p:cNvPr>
          <p:cNvSpPr/>
          <p:nvPr userDrawn="1"/>
        </p:nvSpPr>
        <p:spPr>
          <a:xfrm>
            <a:off x="0" y="0"/>
            <a:ext cx="12192000" cy="6858000"/>
          </a:xfrm>
          <a:prstGeom prst="rect">
            <a:avLst/>
          </a:prstGeom>
          <a:solidFill>
            <a:schemeClr val="bg2"/>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2BD35055-6D74-A348-4718-905599970CC5}"/>
              </a:ext>
            </a:extLst>
          </p:cNvPr>
          <p:cNvGrpSpPr/>
          <p:nvPr userDrawn="1"/>
        </p:nvGrpSpPr>
        <p:grpSpPr>
          <a:xfrm>
            <a:off x="-22275" y="-6922"/>
            <a:ext cx="12214275" cy="6888025"/>
            <a:chOff x="-22275" y="-6922"/>
            <a:chExt cx="12214275" cy="6888025"/>
          </a:xfrm>
        </p:grpSpPr>
        <p:sp>
          <p:nvSpPr>
            <p:cNvPr id="6" name="Rectangle 5">
              <a:extLst>
                <a:ext uri="{FF2B5EF4-FFF2-40B4-BE49-F238E27FC236}">
                  <a16:creationId xmlns:a16="http://schemas.microsoft.com/office/drawing/2014/main" id="{26C4D1BF-2265-9B4D-FEAA-1FD4A17B249F}"/>
                </a:ext>
              </a:extLst>
            </p:cNvPr>
            <p:cNvSpPr/>
            <p:nvPr/>
          </p:nvSpPr>
          <p:spPr>
            <a:xfrm rot="5400000">
              <a:off x="2655863" y="-2678137"/>
              <a:ext cx="6857999" cy="12214275"/>
            </a:xfrm>
            <a:prstGeom prst="rect">
              <a:avLst/>
            </a:prstGeom>
            <a:gradFill>
              <a:gsLst>
                <a:gs pos="0">
                  <a:schemeClr val="accent2"/>
                </a:gs>
                <a:gs pos="93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D3D69BAF-14B6-1A1F-BBF0-F95A0950A281}"/>
                </a:ext>
              </a:extLst>
            </p:cNvPr>
            <p:cNvSpPr/>
            <p:nvPr/>
          </p:nvSpPr>
          <p:spPr>
            <a:xfrm rot="16200000">
              <a:off x="3197276" y="-2132545"/>
              <a:ext cx="6850175" cy="11139273"/>
            </a:xfrm>
            <a:prstGeom prst="rect">
              <a:avLst/>
            </a:prstGeom>
            <a:gradFill flip="none" rotWithShape="1">
              <a:gsLst>
                <a:gs pos="0">
                  <a:schemeClr val="accent5">
                    <a:lumMod val="75000"/>
                  </a:schemeClr>
                </a:gs>
                <a:gs pos="32000">
                  <a:schemeClr val="accent5">
                    <a:alpha val="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4" name="Rectangle 13">
              <a:extLst>
                <a:ext uri="{FF2B5EF4-FFF2-40B4-BE49-F238E27FC236}">
                  <a16:creationId xmlns:a16="http://schemas.microsoft.com/office/drawing/2014/main" id="{36664D15-0667-8496-3D7B-C849F4439E7C}"/>
                </a:ext>
              </a:extLst>
            </p:cNvPr>
            <p:cNvSpPr/>
            <p:nvPr/>
          </p:nvSpPr>
          <p:spPr>
            <a:xfrm flipH="1">
              <a:off x="-9524" y="-6922"/>
              <a:ext cx="3836566" cy="6888025"/>
            </a:xfrm>
            <a:prstGeom prst="rect">
              <a:avLst/>
            </a:prstGeom>
            <a:gradFill>
              <a:gsLst>
                <a:gs pos="0">
                  <a:schemeClr val="accent5">
                    <a:lumMod val="75000"/>
                  </a:schemeClr>
                </a:gs>
                <a:gs pos="48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5" name="Rectangle 14">
              <a:extLst>
                <a:ext uri="{FF2B5EF4-FFF2-40B4-BE49-F238E27FC236}">
                  <a16:creationId xmlns:a16="http://schemas.microsoft.com/office/drawing/2014/main" id="{63DC6ADF-036F-62C6-3833-2B70F669FDCE}"/>
                </a:ext>
                <a:ext uri="{C183D7F6-B498-43B3-948B-1728B52AA6E4}">
                  <adec:decorative xmlns:adec="http://schemas.microsoft.com/office/drawing/2017/decorative" val="1"/>
                </a:ext>
              </a:extLst>
            </p:cNvPr>
            <p:cNvSpPr/>
            <p:nvPr/>
          </p:nvSpPr>
          <p:spPr>
            <a:xfrm rot="5400000">
              <a:off x="6189691" y="-743112"/>
              <a:ext cx="5263375" cy="6741243"/>
            </a:xfrm>
            <a:prstGeom prst="rect">
              <a:avLst/>
            </a:prstGeom>
            <a:gradFill flip="none" rotWithShape="1">
              <a:gsLst>
                <a:gs pos="2000">
                  <a:schemeClr val="accent5">
                    <a:lumMod val="60000"/>
                    <a:lumOff val="40000"/>
                    <a:alpha val="68000"/>
                  </a:schemeClr>
                </a:gs>
                <a:gs pos="48000">
                  <a:schemeClr val="accent5">
                    <a:lumMod val="60000"/>
                    <a:lumOff val="40000"/>
                    <a:alpha val="0"/>
                  </a:schemeClr>
                </a:gs>
              </a:gsLst>
              <a:lin ang="18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rgbClr val="FFFFFF"/>
                </a:solidFill>
              </a:endParaRPr>
            </a:p>
          </p:txBody>
        </p:sp>
      </p:gr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640080"/>
            <a:ext cx="10890373" cy="1463040"/>
          </a:xfrm>
        </p:spPr>
        <p:txBody>
          <a:bodyPr anchor="t">
            <a:noAutofit/>
          </a:bodyPr>
          <a:lstStyle>
            <a:lvl1pPr>
              <a:defRPr sz="6000">
                <a:solidFill>
                  <a:schemeClr val="tx1"/>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12648" y="3483864"/>
            <a:ext cx="10890374" cy="28346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9">
            <a:extLst>
              <a:ext uri="{FF2B5EF4-FFF2-40B4-BE49-F238E27FC236}">
                <a16:creationId xmlns:a16="http://schemas.microsoft.com/office/drawing/2014/main" id="{256EAF4F-BB04-837F-1279-216965ED7950}"/>
              </a:ext>
            </a:extLst>
          </p:cNvPr>
          <p:cNvSpPr>
            <a:spLocks noGrp="1"/>
          </p:cNvSpPr>
          <p:nvPr>
            <p:ph type="dt" sz="half" idx="14"/>
          </p:nvPr>
        </p:nvSpPr>
        <p:spPr/>
        <p:txBody>
          <a:bodyPr/>
          <a:lstStyle/>
          <a:p>
            <a:fld id="{1328A920-EAE5-43D0-A025-2D3173FC8677}" type="datetime1">
              <a:rPr lang="en-US" smtClean="0"/>
              <a:t>5/11/2025</a:t>
            </a:fld>
            <a:endParaRPr lang="en-US" dirty="0"/>
          </a:p>
        </p:txBody>
      </p:sp>
      <p:sp>
        <p:nvSpPr>
          <p:cNvPr id="11" name="Footer Placeholder 10">
            <a:extLst>
              <a:ext uri="{FF2B5EF4-FFF2-40B4-BE49-F238E27FC236}">
                <a16:creationId xmlns:a16="http://schemas.microsoft.com/office/drawing/2014/main" id="{4F7E0F60-3E19-4B79-DA8B-83F675116A04}"/>
              </a:ext>
            </a:extLst>
          </p:cNvPr>
          <p:cNvSpPr>
            <a:spLocks noGrp="1"/>
          </p:cNvSpPr>
          <p:nvPr>
            <p:ph type="ftr" sz="quarter" idx="15"/>
          </p:nvPr>
        </p:nvSpPr>
        <p:spPr/>
        <p:txBody>
          <a:bodyPr/>
          <a:lstStyle/>
          <a:p>
            <a:pPr algn="l"/>
            <a:r>
              <a:rPr lang="en-US" dirty="0"/>
              <a:t>Sample Footer Text</a:t>
            </a:r>
          </a:p>
        </p:txBody>
      </p:sp>
      <p:sp>
        <p:nvSpPr>
          <p:cNvPr id="12" name="Slide Number Placeholder 11">
            <a:extLst>
              <a:ext uri="{FF2B5EF4-FFF2-40B4-BE49-F238E27FC236}">
                <a16:creationId xmlns:a16="http://schemas.microsoft.com/office/drawing/2014/main" id="{44173F19-7D89-B9D2-9328-AA60462B18F4}"/>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184286517"/>
      </p:ext>
    </p:extLst>
  </p:cSld>
  <p:clrMapOvr>
    <a:overrideClrMapping bg1="dk1" tx1="lt1" bg2="dk2" tx2="lt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clusion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8" y="1627318"/>
            <a:ext cx="8430768" cy="1842020"/>
          </a:xfrm>
        </p:spPr>
        <p:txBody>
          <a:bodyPr anchor="b">
            <a:normAutofit/>
          </a:bodyPr>
          <a:lstStyle>
            <a:lvl1pPr>
              <a:defRPr sz="6000">
                <a:gradFill>
                  <a:gsLst>
                    <a:gs pos="0">
                      <a:schemeClr val="accent2"/>
                    </a:gs>
                    <a:gs pos="100000">
                      <a:schemeClr val="accent5"/>
                    </a:gs>
                  </a:gsLst>
                  <a:lin ang="4200000" scaled="0"/>
                </a:gradFill>
              </a:defRPr>
            </a:lvl1pPr>
          </a:lstStyle>
          <a:p>
            <a:r>
              <a:rPr lang="en-US" dirty="0"/>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612648" y="3622673"/>
            <a:ext cx="8430768" cy="1609344"/>
          </a:xfrm>
        </p:spPr>
        <p:txBody>
          <a:bodyPr vert="horz" lIns="91440" tIns="45720" rIns="91440" bIns="45720" rtlCol="0">
            <a:normAutofit/>
          </a:bodyPr>
          <a:lstStyle>
            <a:lvl1pPr marL="0" indent="0">
              <a:buNone/>
              <a:defRPr lang="en-US" sz="2200" dirty="0"/>
            </a:lvl1pPr>
            <a:lvl2pPr marL="228600" indent="0">
              <a:buNone/>
              <a:defRPr lang="en-US" sz="1800" dirty="0"/>
            </a:lvl2pPr>
            <a:lvl3pPr marL="457200" indent="0">
              <a:buNone/>
              <a:defRPr lang="en-US" sz="1600" dirty="0"/>
            </a:lvl3pPr>
            <a:lvl4pPr marL="685800" indent="0">
              <a:buNone/>
              <a:defRPr lang="en-US" sz="1400" dirty="0"/>
            </a:lvl4pPr>
            <a:lvl5pPr marL="914400" indent="0">
              <a:buNone/>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7CAECC89-C65D-CAD6-3F7F-24F67D81DCF1}"/>
              </a:ext>
            </a:extLst>
          </p:cNvPr>
          <p:cNvSpPr>
            <a:spLocks noGrp="1"/>
          </p:cNvSpPr>
          <p:nvPr>
            <p:ph type="dt" sz="half" idx="15"/>
          </p:nvPr>
        </p:nvSpPr>
        <p:spPr/>
        <p:txBody>
          <a:bodyPr/>
          <a:lstStyle/>
          <a:p>
            <a:fld id="{19FB9CE5-82CB-4BBC-9F10-5FF8E4795D9F}" type="datetime1">
              <a:rPr lang="en-US" smtClean="0"/>
              <a:t>5/11/2025</a:t>
            </a:fld>
            <a:endParaRPr lang="en-US" dirty="0"/>
          </a:p>
        </p:txBody>
      </p:sp>
      <p:sp>
        <p:nvSpPr>
          <p:cNvPr id="8" name="Footer Placeholder 7">
            <a:extLst>
              <a:ext uri="{FF2B5EF4-FFF2-40B4-BE49-F238E27FC236}">
                <a16:creationId xmlns:a16="http://schemas.microsoft.com/office/drawing/2014/main" id="{F664FAF8-D2CD-617D-EEE4-AFE7E979984A}"/>
              </a:ext>
            </a:extLst>
          </p:cNvPr>
          <p:cNvSpPr>
            <a:spLocks noGrp="1"/>
          </p:cNvSpPr>
          <p:nvPr>
            <p:ph type="ftr" sz="quarter" idx="16"/>
          </p:nvPr>
        </p:nvSpPr>
        <p:spPr/>
        <p:txBody>
          <a:bodyPr/>
          <a:lstStyle/>
          <a:p>
            <a:pPr algn="l"/>
            <a:r>
              <a:rPr lang="en-US" dirty="0"/>
              <a:t>Sample Footer Text</a:t>
            </a:r>
          </a:p>
        </p:txBody>
      </p:sp>
      <p:sp>
        <p:nvSpPr>
          <p:cNvPr id="9" name="Slide Number Placeholder 8">
            <a:extLst>
              <a:ext uri="{FF2B5EF4-FFF2-40B4-BE49-F238E27FC236}">
                <a16:creationId xmlns:a16="http://schemas.microsoft.com/office/drawing/2014/main" id="{B0DB779D-8A81-935C-F850-6C0DCAD5E6D1}"/>
              </a:ext>
            </a:extLst>
          </p:cNvPr>
          <p:cNvSpPr>
            <a:spLocks noGrp="1"/>
          </p:cNvSpPr>
          <p:nvPr>
            <p:ph type="sldNum" sz="quarter" idx="17"/>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354318549"/>
      </p:ext>
    </p:extLst>
  </p:cSld>
  <p:clrMapOvr>
    <a:overrideClrMapping bg1="lt1" tx1="dk1" bg2="lt2" tx2="dk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Conclusion 2">
    <p:bg>
      <p:bgPr>
        <a:gradFill flip="none" rotWithShape="1">
          <a:gsLst>
            <a:gs pos="0">
              <a:schemeClr val="accent5"/>
            </a:gs>
            <a:gs pos="100000">
              <a:schemeClr val="accent2"/>
            </a:gs>
          </a:gsLst>
          <a:lin ang="14700000" scaled="0"/>
          <a:tileRect/>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CFBC045-0373-ACEC-D701-C29531DB3B4B}"/>
              </a:ext>
            </a:extLst>
          </p:cNvPr>
          <p:cNvSpPr/>
          <p:nvPr/>
        </p:nvSpPr>
        <p:spPr>
          <a:xfrm>
            <a:off x="0" y="0"/>
            <a:ext cx="12192000" cy="6858000"/>
          </a:xfrm>
          <a:prstGeom prst="rect">
            <a:avLst/>
          </a:prstGeom>
          <a:gradFill flip="none" rotWithShape="1">
            <a:gsLst>
              <a:gs pos="0">
                <a:schemeClr val="accent5">
                  <a:lumMod val="75000"/>
                </a:schemeClr>
              </a:gs>
              <a:gs pos="38000">
                <a:schemeClr val="accent5">
                  <a:alpha val="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 name="Rectangle 10">
            <a:extLst>
              <a:ext uri="{FF2B5EF4-FFF2-40B4-BE49-F238E27FC236}">
                <a16:creationId xmlns:a16="http://schemas.microsoft.com/office/drawing/2014/main" id="{28661E70-41DE-F244-2F5E-1D22BCE828CF}"/>
              </a:ext>
            </a:extLst>
          </p:cNvPr>
          <p:cNvSpPr/>
          <p:nvPr/>
        </p:nvSpPr>
        <p:spPr>
          <a:xfrm>
            <a:off x="7693892" y="0"/>
            <a:ext cx="4498108" cy="6858000"/>
          </a:xfrm>
          <a:prstGeom prst="rect">
            <a:avLst/>
          </a:prstGeom>
          <a:gradFill>
            <a:gsLst>
              <a:gs pos="0">
                <a:schemeClr val="accent5">
                  <a:lumMod val="75000"/>
                </a:schemeClr>
              </a:gs>
              <a:gs pos="48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4318C905-89DD-DA9A-6CC9-8B2F0FD5CF6F}"/>
              </a:ext>
            </a:extLst>
          </p:cNvPr>
          <p:cNvSpPr/>
          <p:nvPr/>
        </p:nvSpPr>
        <p:spPr>
          <a:xfrm>
            <a:off x="0" y="0"/>
            <a:ext cx="5057929" cy="6017255"/>
          </a:xfrm>
          <a:prstGeom prst="rect">
            <a:avLst/>
          </a:prstGeom>
          <a:gradFill flip="none" rotWithShape="1">
            <a:gsLst>
              <a:gs pos="0">
                <a:schemeClr val="accent2">
                  <a:alpha val="52000"/>
                </a:schemeClr>
              </a:gs>
              <a:gs pos="32000">
                <a:schemeClr val="accent2">
                  <a:alpha val="0"/>
                </a:schemeClr>
              </a:gs>
            </a:gsLst>
            <a:lin ang="18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rgbClr val="FFFFFF"/>
              </a:solidFill>
            </a:endParaRPr>
          </a:p>
        </p:txBody>
      </p:sp>
      <p:sp>
        <p:nvSpPr>
          <p:cNvPr id="2" name="Title 1">
            <a:extLst>
              <a:ext uri="{FF2B5EF4-FFF2-40B4-BE49-F238E27FC236}">
                <a16:creationId xmlns:a16="http://schemas.microsoft.com/office/drawing/2014/main" id="{BC7433D9-FD02-59E2-0F81-A0B7201D2DA0}"/>
              </a:ext>
            </a:extLst>
          </p:cNvPr>
          <p:cNvSpPr>
            <a:spLocks noGrp="1"/>
          </p:cNvSpPr>
          <p:nvPr userDrawn="1">
            <p:ph type="title"/>
          </p:nvPr>
        </p:nvSpPr>
        <p:spPr>
          <a:xfrm>
            <a:off x="612648" y="1627318"/>
            <a:ext cx="8430768" cy="1842020"/>
          </a:xfrm>
        </p:spPr>
        <p:txBody>
          <a:bodyPr anchor="b">
            <a:normAutofit/>
          </a:bodyPr>
          <a:lstStyle>
            <a:lvl1pPr>
              <a:defRPr sz="6000"/>
            </a:lvl1pPr>
          </a:lstStyle>
          <a:p>
            <a:r>
              <a:rPr lang="en-US" dirty="0"/>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userDrawn="1">
            <p:ph sz="quarter" idx="14"/>
          </p:nvPr>
        </p:nvSpPr>
        <p:spPr>
          <a:xfrm>
            <a:off x="612648" y="3622673"/>
            <a:ext cx="8430768" cy="1609344"/>
          </a:xfrm>
        </p:spPr>
        <p:txBody>
          <a:bodyPr vert="horz" lIns="91440" tIns="45720" rIns="91440" bIns="45720" rtlCol="0">
            <a:normAutofit/>
          </a:bodyPr>
          <a:lstStyle>
            <a:lvl1pPr marL="0" indent="0">
              <a:buNone/>
              <a:defRPr lang="en-US" sz="2200" dirty="0"/>
            </a:lvl1pPr>
            <a:lvl2pPr marL="228600" indent="0">
              <a:buNone/>
              <a:defRPr lang="en-US" sz="1800" dirty="0"/>
            </a:lvl2pPr>
            <a:lvl3pPr marL="457200" indent="0">
              <a:buNone/>
              <a:defRPr lang="en-US" sz="1600" dirty="0"/>
            </a:lvl3pPr>
            <a:lvl4pPr marL="685800" indent="0">
              <a:buNone/>
              <a:defRPr lang="en-US" sz="1400" dirty="0"/>
            </a:lvl4pPr>
            <a:lvl5pPr marL="914400" indent="0">
              <a:buNone/>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7CAECC89-C65D-CAD6-3F7F-24F67D81DCF1}"/>
              </a:ext>
            </a:extLst>
          </p:cNvPr>
          <p:cNvSpPr>
            <a:spLocks noGrp="1"/>
          </p:cNvSpPr>
          <p:nvPr userDrawn="1">
            <p:ph type="dt" sz="half" idx="15"/>
          </p:nvPr>
        </p:nvSpPr>
        <p:spPr/>
        <p:txBody>
          <a:bodyPr/>
          <a:lstStyle/>
          <a:p>
            <a:fld id="{CD86A983-584A-47C0-8D55-107F27E09F85}" type="datetime1">
              <a:rPr lang="en-US" smtClean="0"/>
              <a:t>5/11/2025</a:t>
            </a:fld>
            <a:endParaRPr lang="en-US" dirty="0"/>
          </a:p>
        </p:txBody>
      </p:sp>
      <p:sp>
        <p:nvSpPr>
          <p:cNvPr id="8" name="Footer Placeholder 7">
            <a:extLst>
              <a:ext uri="{FF2B5EF4-FFF2-40B4-BE49-F238E27FC236}">
                <a16:creationId xmlns:a16="http://schemas.microsoft.com/office/drawing/2014/main" id="{F664FAF8-D2CD-617D-EEE4-AFE7E979984A}"/>
              </a:ext>
            </a:extLst>
          </p:cNvPr>
          <p:cNvSpPr>
            <a:spLocks noGrp="1"/>
          </p:cNvSpPr>
          <p:nvPr userDrawn="1">
            <p:ph type="ftr" sz="quarter" idx="16"/>
          </p:nvPr>
        </p:nvSpPr>
        <p:spPr/>
        <p:txBody>
          <a:bodyPr/>
          <a:lstStyle/>
          <a:p>
            <a:pPr algn="l"/>
            <a:r>
              <a:rPr lang="en-US" dirty="0"/>
              <a:t>Sample Footer Text</a:t>
            </a:r>
          </a:p>
        </p:txBody>
      </p:sp>
      <p:sp>
        <p:nvSpPr>
          <p:cNvPr id="9" name="Slide Number Placeholder 8">
            <a:extLst>
              <a:ext uri="{FF2B5EF4-FFF2-40B4-BE49-F238E27FC236}">
                <a16:creationId xmlns:a16="http://schemas.microsoft.com/office/drawing/2014/main" id="{B0DB779D-8A81-935C-F850-6C0DCAD5E6D1}"/>
              </a:ext>
            </a:extLst>
          </p:cNvPr>
          <p:cNvSpPr>
            <a:spLocks noGrp="1"/>
          </p:cNvSpPr>
          <p:nvPr userDrawn="1">
            <p:ph type="sldNum" sz="quarter" idx="17"/>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482136397"/>
      </p:ext>
    </p:extLst>
  </p:cSld>
  <p:clrMapOvr>
    <a:overrideClrMapping bg1="dk1" tx1="lt1" bg2="dk2" tx2="lt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212663" y="583413"/>
            <a:ext cx="3401568" cy="1527048"/>
          </a:xfrm>
        </p:spPr>
        <p:txBody>
          <a:bodyPr anchor="b">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212790" y="2212975"/>
            <a:ext cx="3401568" cy="4095750"/>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584144" cy="6858000"/>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8212790" y="6318504"/>
            <a:ext cx="1985546" cy="365125"/>
          </a:xfrm>
        </p:spPr>
        <p:txBody>
          <a:bodyPr/>
          <a:lstStyle/>
          <a:p>
            <a:r>
              <a:rPr lang="en-US" dirty="0"/>
              <a:t>Sample Footer Text</a:t>
            </a:r>
          </a:p>
        </p:txBody>
      </p:sp>
      <p:sp>
        <p:nvSpPr>
          <p:cNvPr id="3" name="Date Placeholder 2">
            <a:extLst>
              <a:ext uri="{FF2B5EF4-FFF2-40B4-BE49-F238E27FC236}">
                <a16:creationId xmlns:a16="http://schemas.microsoft.com/office/drawing/2014/main" id="{B5CB6283-106E-5562-53FE-7B43B21FA338}"/>
              </a:ext>
            </a:extLst>
          </p:cNvPr>
          <p:cNvSpPr>
            <a:spLocks noGrp="1"/>
          </p:cNvSpPr>
          <p:nvPr>
            <p:ph type="dt" sz="half" idx="15"/>
          </p:nvPr>
        </p:nvSpPr>
        <p:spPr>
          <a:xfrm>
            <a:off x="10198336" y="6318504"/>
            <a:ext cx="922246" cy="365760"/>
          </a:xfrm>
        </p:spPr>
        <p:txBody>
          <a:bodyPr/>
          <a:lstStyle/>
          <a:p>
            <a:fld id="{CD86A983-584A-47C0-8D55-107F27E09F85}" type="datetime1">
              <a:rPr lang="en-US" smtClean="0"/>
              <a:t>5/11/2025</a:t>
            </a:fld>
            <a:endParaRPr lang="en-US" dirty="0"/>
          </a:p>
        </p:txBody>
      </p:sp>
      <p:sp>
        <p:nvSpPr>
          <p:cNvPr id="5" name="Slide Number Placeholder 8">
            <a:extLst>
              <a:ext uri="{FF2B5EF4-FFF2-40B4-BE49-F238E27FC236}">
                <a16:creationId xmlns:a16="http://schemas.microsoft.com/office/drawing/2014/main" id="{0635BD84-CFC6-A3AD-28D1-51E58955357B}"/>
              </a:ext>
            </a:extLst>
          </p:cNvPr>
          <p:cNvSpPr>
            <a:spLocks noGrp="1"/>
          </p:cNvSpPr>
          <p:nvPr>
            <p:ph type="sldNum" sz="quarter" idx="17"/>
          </p:nvPr>
        </p:nvSpPr>
        <p:spPr>
          <a:xfrm>
            <a:off x="11120582" y="6318504"/>
            <a:ext cx="493776" cy="365760"/>
          </a:xfrm>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64048987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38937" y="548640"/>
            <a:ext cx="6093225" cy="1143000"/>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793885" cy="6858000"/>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38937" y="1828800"/>
            <a:ext cx="6071616"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a:off x="5538937" y="6318504"/>
            <a:ext cx="3337584" cy="365125"/>
          </a:xfrm>
        </p:spPr>
        <p:txBody>
          <a:bodyPr/>
          <a:lstStyle/>
          <a:p>
            <a:fld id="{08352BE3-0FCF-4C63-8E35-7BD4F57072CE}" type="datetime1">
              <a:rPr lang="en-US" smtClean="0"/>
              <a:t>5/11/2025</a:t>
            </a:fld>
            <a:endParaRPr lang="en-US" dirty="0"/>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a:xfrm>
            <a:off x="11484864" y="6318504"/>
            <a:ext cx="493776" cy="365760"/>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97889801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4678" y="550217"/>
            <a:ext cx="3657603" cy="1453896"/>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31521" y="2295144"/>
            <a:ext cx="3490176" cy="4041648"/>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016500" y="549275"/>
            <a:ext cx="6561138" cy="5759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C108461-CA1D-4794-AD51-4A1111E431EC}" type="datetime1">
              <a:rPr lang="en-US" smtClean="0"/>
              <a:t>5/11/2025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31812730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B35BF3F-16B5-4455-9940-525560AFDC68}" type="datetime1">
              <a:rPr lang="en-US" smtClean="0"/>
              <a:t>5/11/2025</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9815596"/>
      </p:ext>
    </p:extLst>
  </p:cSld>
  <p:clrMapOvr>
    <a:masterClrMapping/>
  </p:clrMapOvr>
  <p:hf hdr="0"/>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35BF3F-16B5-4455-9940-525560AFDC68}" type="datetime1">
              <a:rPr lang="en-US" smtClean="0"/>
              <a:t>5/11/2025</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215463571"/>
      </p:ext>
    </p:extLst>
  </p:cSld>
  <p:clrMapOvr>
    <a:masterClrMapping/>
  </p:clrMapOvr>
  <p:hf hdr="0"/>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3707AF-9529-47F7-B62D-6915739C4D1C}" type="datetime1">
              <a:rPr lang="en-US" smtClean="0"/>
              <a:t>5/11/2025</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889B53AF-7238-6EE3-10FD-684BFDFBE00F}"/>
              </a:ext>
            </a:extLst>
          </p:cNvPr>
          <p:cNvSpPr/>
          <p:nvPr userDrawn="1"/>
        </p:nvSpPr>
        <p:spPr>
          <a:xfrm rot="5400000">
            <a:off x="7143745" y="1809750"/>
            <a:ext cx="6857999" cy="3238502"/>
          </a:xfrm>
          <a:prstGeom prst="rect">
            <a:avLst/>
          </a:prstGeom>
          <a:gradFill>
            <a:gsLst>
              <a:gs pos="13000">
                <a:schemeClr val="accent2"/>
              </a:gs>
              <a:gs pos="89000">
                <a:schemeClr val="accent5"/>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BD187B4-0D2E-B2E0-3B0C-50896F236480}"/>
              </a:ext>
              <a:ext uri="{C183D7F6-B498-43B3-948B-1728B52AA6E4}">
                <adec:decorative xmlns:adec="http://schemas.microsoft.com/office/drawing/2017/decorative" val="1"/>
              </a:ext>
            </a:extLst>
          </p:cNvPr>
          <p:cNvSpPr/>
          <p:nvPr userDrawn="1"/>
        </p:nvSpPr>
        <p:spPr>
          <a:xfrm rot="16200000" flipH="1">
            <a:off x="8452414" y="3120964"/>
            <a:ext cx="4235570" cy="3238501"/>
          </a:xfrm>
          <a:prstGeom prst="rect">
            <a:avLst/>
          </a:prstGeom>
          <a:gradFill>
            <a:gsLst>
              <a:gs pos="0">
                <a:schemeClr val="accent2">
                  <a:lumMod val="75000"/>
                </a:schemeClr>
              </a:gs>
              <a:gs pos="58000">
                <a:schemeClr val="accent2">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7183142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B35BF3F-16B5-4455-9940-525560AFDC68}" type="datetime1">
              <a:rPr lang="en-US" smtClean="0"/>
              <a:t>5/11/2025</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581442983"/>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hoto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22732" y="4965192"/>
            <a:ext cx="11146536" cy="786384"/>
          </a:xfrm>
        </p:spPr>
        <p:txBody>
          <a:bodyPr anchor="b">
            <a:normAutofit/>
          </a:bodyPr>
          <a:lstStyle>
            <a:lvl1pPr algn="ctr">
              <a:defRPr sz="36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143000" y="5806440"/>
            <a:ext cx="9902952" cy="576072"/>
          </a:xfrm>
        </p:spPr>
        <p:txBody>
          <a:bodyPr anchor="t">
            <a:normAutofit/>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8">
            <a:extLst>
              <a:ext uri="{FF2B5EF4-FFF2-40B4-BE49-F238E27FC236}">
                <a16:creationId xmlns:a16="http://schemas.microsoft.com/office/drawing/2014/main" id="{37C87932-7DAB-7F93-5E51-7AEEA5AC7FEA}"/>
              </a:ext>
            </a:extLst>
          </p:cNvPr>
          <p:cNvSpPr>
            <a:spLocks noGrp="1"/>
          </p:cNvSpPr>
          <p:nvPr>
            <p:ph type="pic" sz="quarter" idx="13"/>
          </p:nvPr>
        </p:nvSpPr>
        <p:spPr>
          <a:xfrm>
            <a:off x="0" y="0"/>
            <a:ext cx="12188952" cy="4492679"/>
          </a:xfrm>
          <a:blipFill dpi="0" rotWithShape="1">
            <a:blip r:embed="rId2" cstate="email">
              <a:alphaModFix amt="80000"/>
              <a:extLst>
                <a:ext uri="{28A0092B-C50C-407E-A947-70E740481C1C}">
                  <a14:useLocalDpi xmlns:a14="http://schemas.microsoft.com/office/drawing/2010/main"/>
                </a:ext>
              </a:extLst>
            </a:blip>
            <a:srcRect/>
            <a:stretch>
              <a:fillRect/>
            </a:stretch>
          </a:blipFill>
        </p:spPr>
        <p:txBody>
          <a:bodyPr/>
          <a:lstStyle/>
          <a:p>
            <a:endParaRPr lang="en-US" dirty="0"/>
          </a:p>
        </p:txBody>
      </p:sp>
      <p:grpSp>
        <p:nvGrpSpPr>
          <p:cNvPr id="4" name="Group 3">
            <a:extLst>
              <a:ext uri="{FF2B5EF4-FFF2-40B4-BE49-F238E27FC236}">
                <a16:creationId xmlns:a16="http://schemas.microsoft.com/office/drawing/2014/main" id="{CEAB82C7-4740-BEAB-85E9-C816E1CDC453}"/>
              </a:ext>
              <a:ext uri="{C183D7F6-B498-43B3-948B-1728B52AA6E4}">
                <adec:decorative xmlns:adec="http://schemas.microsoft.com/office/drawing/2017/decorative" val="1"/>
              </a:ext>
            </a:extLst>
          </p:cNvPr>
          <p:cNvGrpSpPr/>
          <p:nvPr userDrawn="1"/>
        </p:nvGrpSpPr>
        <p:grpSpPr>
          <a:xfrm rot="10800000">
            <a:off x="0" y="4492680"/>
            <a:ext cx="12207200" cy="123363"/>
            <a:chOff x="-5025" y="6737718"/>
            <a:chExt cx="12207200" cy="123363"/>
          </a:xfrm>
        </p:grpSpPr>
        <p:sp>
          <p:nvSpPr>
            <p:cNvPr id="5" name="Rectangle 4">
              <a:extLst>
                <a:ext uri="{FF2B5EF4-FFF2-40B4-BE49-F238E27FC236}">
                  <a16:creationId xmlns:a16="http://schemas.microsoft.com/office/drawing/2014/main" id="{0B7E10D0-EE9E-6432-2C4D-0324DE19518E}"/>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663B4BE8-5DA5-6F2B-0DB6-7901D4547F64}"/>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Date Placeholder 6">
            <a:extLst>
              <a:ext uri="{FF2B5EF4-FFF2-40B4-BE49-F238E27FC236}">
                <a16:creationId xmlns:a16="http://schemas.microsoft.com/office/drawing/2014/main" id="{0F001462-21CF-5988-0554-7DB1C494B04E}"/>
              </a:ext>
            </a:extLst>
          </p:cNvPr>
          <p:cNvSpPr>
            <a:spLocks noGrp="1"/>
          </p:cNvSpPr>
          <p:nvPr>
            <p:ph type="dt" sz="half" idx="14"/>
          </p:nvPr>
        </p:nvSpPr>
        <p:spPr/>
        <p:txBody>
          <a:bodyPr/>
          <a:lstStyle/>
          <a:p>
            <a:fld id="{C1D94DF0-746F-4885-8BFF-A9539AD6B79F}" type="datetime1">
              <a:rPr lang="en-US" smtClean="0"/>
              <a:t>5/11/2025</a:t>
            </a:fld>
            <a:endParaRPr lang="en-US" dirty="0"/>
          </a:p>
        </p:txBody>
      </p:sp>
      <p:sp>
        <p:nvSpPr>
          <p:cNvPr id="8" name="Footer Placeholder 7">
            <a:extLst>
              <a:ext uri="{FF2B5EF4-FFF2-40B4-BE49-F238E27FC236}">
                <a16:creationId xmlns:a16="http://schemas.microsoft.com/office/drawing/2014/main" id="{E972D5EE-6935-237E-C4A2-C61261249F33}"/>
              </a:ext>
            </a:extLst>
          </p:cNvPr>
          <p:cNvSpPr>
            <a:spLocks noGrp="1"/>
          </p:cNvSpPr>
          <p:nvPr>
            <p:ph type="ftr" sz="quarter" idx="15"/>
          </p:nvPr>
        </p:nvSpPr>
        <p:spPr/>
        <p:txBody>
          <a:bodyPr/>
          <a:lstStyle/>
          <a:p>
            <a:r>
              <a:rPr lang="en-US" dirty="0"/>
              <a:t>Sample Footer Text</a:t>
            </a:r>
          </a:p>
        </p:txBody>
      </p:sp>
      <p:sp>
        <p:nvSpPr>
          <p:cNvPr id="13" name="Slide Number Placeholder 12">
            <a:extLst>
              <a:ext uri="{FF2B5EF4-FFF2-40B4-BE49-F238E27FC236}">
                <a16:creationId xmlns:a16="http://schemas.microsoft.com/office/drawing/2014/main" id="{C81CEA4D-A8A1-D4D2-8F28-C83469372446}"/>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68594142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B35BF3F-16B5-4455-9940-525560AFDC68}" type="datetime1">
              <a:rPr lang="en-US" smtClean="0"/>
              <a:t>5/11/2025</a:t>
            </a:fld>
            <a:endParaRPr lang="en-US" dirty="0"/>
          </a:p>
        </p:txBody>
      </p:sp>
      <p:sp>
        <p:nvSpPr>
          <p:cNvPr id="8" name="Footer Placeholder 7"/>
          <p:cNvSpPr>
            <a:spLocks noGrp="1"/>
          </p:cNvSpPr>
          <p:nvPr>
            <p:ph type="ftr" sz="quarter" idx="11"/>
          </p:nvPr>
        </p:nvSpPr>
        <p:spPr/>
        <p:txBody>
          <a:bodyPr/>
          <a:lstStyle/>
          <a:p>
            <a:r>
              <a:rPr lang="en-US"/>
              <a:t>Sample Footer Text</a:t>
            </a:r>
            <a:endParaRPr lang="en-US" dirty="0"/>
          </a:p>
        </p:txBody>
      </p:sp>
      <p:sp>
        <p:nvSpPr>
          <p:cNvPr id="9" name="Slide Number Placeholder 8"/>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088649517"/>
      </p:ext>
    </p:extLst>
  </p:cSld>
  <p:clrMapOvr>
    <a:masterClrMapping/>
  </p:clrMapOvr>
  <p:hf hdr="0"/>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7C6AF9-366E-42AA-B98F-986F29AA39A9}" type="datetime1">
              <a:rPr lang="en-US" smtClean="0"/>
              <a:t>5/11/2025</a:t>
            </a:fld>
            <a:endParaRPr lang="en-US" dirty="0"/>
          </a:p>
        </p:txBody>
      </p:sp>
      <p:sp>
        <p:nvSpPr>
          <p:cNvPr id="4" name="Footer Placeholder 3"/>
          <p:cNvSpPr>
            <a:spLocks noGrp="1"/>
          </p:cNvSpPr>
          <p:nvPr>
            <p:ph type="ftr" sz="quarter" idx="11"/>
          </p:nvPr>
        </p:nvSpPr>
        <p:spPr/>
        <p:txBody>
          <a:bodyPr/>
          <a:lstStyle/>
          <a:p>
            <a:r>
              <a:rPr lang="en-US"/>
              <a:t>Sample Footer Text</a:t>
            </a:r>
            <a:endParaRPr lang="en-US" dirty="0"/>
          </a:p>
        </p:txBody>
      </p:sp>
      <p:sp>
        <p:nvSpPr>
          <p:cNvPr id="5" name="Slide Number Placeholder 4"/>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5126861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58542D-74EF-452C-A9C9-E0B5C96C7E4C}" type="datetime1">
              <a:rPr lang="en-US" smtClean="0"/>
              <a:t>5/11/2025</a:t>
            </a:fld>
            <a:endParaRPr lang="en-US" dirty="0"/>
          </a:p>
        </p:txBody>
      </p:sp>
      <p:sp>
        <p:nvSpPr>
          <p:cNvPr id="3" name="Footer Placeholder 2"/>
          <p:cNvSpPr>
            <a:spLocks noGrp="1"/>
          </p:cNvSpPr>
          <p:nvPr>
            <p:ph type="ftr" sz="quarter" idx="11"/>
          </p:nvPr>
        </p:nvSpPr>
        <p:spPr/>
        <p:txBody>
          <a:bodyPr/>
          <a:lstStyle/>
          <a:p>
            <a:r>
              <a:rPr lang="en-US"/>
              <a:t>Sample Footer Text</a:t>
            </a:r>
            <a:endParaRPr lang="en-US" dirty="0"/>
          </a:p>
        </p:txBody>
      </p:sp>
      <p:sp>
        <p:nvSpPr>
          <p:cNvPr id="4" name="Slide Number Placeholder 3"/>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3408768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A12B39-F9DE-4E2E-B0B1-92016F274818}" type="datetime1">
              <a:rPr lang="en-US" smtClean="0"/>
              <a:t>5/11/2025</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a:t>
            </a:fld>
            <a:endParaRPr lang="en-US" dirty="0"/>
          </a:p>
        </p:txBody>
      </p:sp>
      <p:grpSp>
        <p:nvGrpSpPr>
          <p:cNvPr id="2" name="Group 1">
            <a:extLst>
              <a:ext uri="{FF2B5EF4-FFF2-40B4-BE49-F238E27FC236}">
                <a16:creationId xmlns:a16="http://schemas.microsoft.com/office/drawing/2014/main" id="{07FD80DA-3775-F640-D5D2-6D9203210E0B}"/>
              </a:ext>
              <a:ext uri="{C183D7F6-B498-43B3-948B-1728B52AA6E4}">
                <adec:decorative xmlns:adec="http://schemas.microsoft.com/office/drawing/2017/decorative" val="1"/>
              </a:ext>
            </a:extLst>
          </p:cNvPr>
          <p:cNvGrpSpPr/>
          <p:nvPr userDrawn="1"/>
        </p:nvGrpSpPr>
        <p:grpSpPr>
          <a:xfrm rot="10800000">
            <a:off x="0" y="6743026"/>
            <a:ext cx="12207200" cy="123363"/>
            <a:chOff x="-5025" y="6737718"/>
            <a:chExt cx="12207200" cy="123363"/>
          </a:xfrm>
        </p:grpSpPr>
        <p:sp>
          <p:nvSpPr>
            <p:cNvPr id="9" name="Rectangle 8">
              <a:extLst>
                <a:ext uri="{FF2B5EF4-FFF2-40B4-BE49-F238E27FC236}">
                  <a16:creationId xmlns:a16="http://schemas.microsoft.com/office/drawing/2014/main" id="{9D976483-A585-88A1-8122-CCAF24EAFA7B}"/>
                </a:ext>
              </a:extLst>
            </p:cNvPr>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83CF438-ECBF-E333-1065-E449CE7F0F12}"/>
                </a:ext>
              </a:extLst>
            </p:cNvPr>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02617250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B35BF3F-16B5-4455-9940-525560AFDC68}" type="datetime1">
              <a:rPr lang="en-US" smtClean="0"/>
              <a:t>5/11/2025</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9223776"/>
      </p:ext>
    </p:extLst>
  </p:cSld>
  <p:clrMapOvr>
    <a:masterClrMapping/>
  </p:clrMapOvr>
  <p:hf hdr="0"/>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35BF3F-16B5-4455-9940-525560AFDC68}" type="datetime1">
              <a:rPr lang="en-US" smtClean="0"/>
              <a:t>5/11/2025</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730701665"/>
      </p:ext>
    </p:extLst>
  </p:cSld>
  <p:clrMapOvr>
    <a:masterClrMapping/>
  </p:clrMapOvr>
  <p:hf hdr="0"/>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35BF3F-16B5-4455-9940-525560AFDC68}" type="datetime1">
              <a:rPr lang="en-US" smtClean="0"/>
              <a:t>5/11/2025</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pPr/>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65069"/>
      </p:ext>
    </p:extLst>
  </p:cSld>
  <p:clrMapOvr>
    <a:masterClrMapping/>
  </p:clrMapOvr>
  <p:hf hdr="0"/>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Agenda 4">
    <p:bg>
      <p:bgRef idx="1001">
        <a:schemeClr val="bg1"/>
      </p:bgRef>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DF4C684-CDD4-5CA8-12DC-BB0C4BFE21EA}"/>
              </a:ext>
              <a:ext uri="{C183D7F6-B498-43B3-948B-1728B52AA6E4}">
                <adec:decorative xmlns:adec="http://schemas.microsoft.com/office/drawing/2017/decorative" val="1"/>
              </a:ext>
            </a:extLst>
          </p:cNvPr>
          <p:cNvGrpSpPr/>
          <p:nvPr userDrawn="1"/>
        </p:nvGrpSpPr>
        <p:grpSpPr>
          <a:xfrm>
            <a:off x="0" y="-4329"/>
            <a:ext cx="5056093" cy="6869586"/>
            <a:chOff x="5171844" y="-11586"/>
            <a:chExt cx="7020159" cy="6869586"/>
          </a:xfrm>
        </p:grpSpPr>
        <p:sp>
          <p:nvSpPr>
            <p:cNvPr id="4" name="Rectangle 3">
              <a:extLst>
                <a:ext uri="{FF2B5EF4-FFF2-40B4-BE49-F238E27FC236}">
                  <a16:creationId xmlns:a16="http://schemas.microsoft.com/office/drawing/2014/main" id="{F6ECDBF0-A1F0-37B6-C87A-8687287F7950}"/>
                </a:ext>
              </a:extLst>
            </p:cNvPr>
            <p:cNvSpPr/>
            <p:nvPr/>
          </p:nvSpPr>
          <p:spPr>
            <a:xfrm>
              <a:off x="5171848" y="-11580"/>
              <a:ext cx="7020152" cy="686957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360F90E0-14F7-6838-2C0A-149459C1D143}"/>
                </a:ext>
              </a:extLst>
            </p:cNvPr>
            <p:cNvSpPr/>
            <p:nvPr/>
          </p:nvSpPr>
          <p:spPr>
            <a:xfrm rot="10800000">
              <a:off x="6351336" y="876304"/>
              <a:ext cx="5840664" cy="5981696"/>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10" name="Rectangle 9">
              <a:extLst>
                <a:ext uri="{FF2B5EF4-FFF2-40B4-BE49-F238E27FC236}">
                  <a16:creationId xmlns:a16="http://schemas.microsoft.com/office/drawing/2014/main" id="{7578B55F-B3C4-0B70-7EAE-5FBFD3308543}"/>
                </a:ext>
              </a:extLst>
            </p:cNvPr>
            <p:cNvSpPr/>
            <p:nvPr/>
          </p:nvSpPr>
          <p:spPr>
            <a:xfrm>
              <a:off x="5171844" y="-11586"/>
              <a:ext cx="5171848" cy="6869586"/>
            </a:xfrm>
            <a:prstGeom prst="rect">
              <a:avLst/>
            </a:prstGeom>
            <a:gradFill flip="none" rotWithShape="1">
              <a:gsLst>
                <a:gs pos="3000">
                  <a:schemeClr val="accent2">
                    <a:alpha val="70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FFBDE35-AEB9-6AFE-BC7A-79FEFBB51D0A}"/>
                </a:ext>
              </a:extLst>
            </p:cNvPr>
            <p:cNvSpPr/>
            <p:nvPr/>
          </p:nvSpPr>
          <p:spPr>
            <a:xfrm rot="16200000">
              <a:off x="6042356" y="708353"/>
              <a:ext cx="6869583" cy="5429710"/>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58368" y="2103120"/>
            <a:ext cx="3666744" cy="2624328"/>
          </a:xfrm>
          <a:noFill/>
        </p:spPr>
        <p:txBody>
          <a:bodyPr anchor="ctr">
            <a:normAutofit/>
          </a:bodyPr>
          <a:lstStyle>
            <a:lvl1pPr algn="ctr">
              <a:defRPr sz="4800">
                <a:solidFill>
                  <a:schemeClr val="bg1"/>
                </a:solidFill>
              </a:defRPr>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057702" y="877824"/>
            <a:ext cx="5509458" cy="5102352"/>
          </a:xfrm>
        </p:spPr>
        <p:txBody>
          <a:bodyPr vert="horz" lIns="91440" tIns="45720" rIns="91440" bIns="45720" rtlCol="0" anchor="ctr">
            <a:normAutofit/>
          </a:bodyPr>
          <a:lstStyle>
            <a:lvl1pPr marL="457200" indent="-457200">
              <a:buFont typeface="+mj-lt"/>
              <a:buAutoNum type="arabicPeriod"/>
              <a:defRPr lang="en-US" sz="2000" dirty="0"/>
            </a:lvl1pPr>
            <a:lvl2pPr marL="571500" indent="-342900">
              <a:buFont typeface="+mj-lt"/>
              <a:buAutoNum type="arabicPeriod"/>
              <a:defRPr lang="en-US" sz="1800" dirty="0"/>
            </a:lvl2pPr>
            <a:lvl3pPr marL="800100" indent="-342900">
              <a:buFont typeface="+mj-lt"/>
              <a:buAutoNum type="arabicPeriod"/>
              <a:defRPr lang="en-US" sz="1600" dirty="0"/>
            </a:lvl3pPr>
            <a:lvl4pPr>
              <a:buFont typeface="+mj-lt"/>
              <a:buAutoNum type="arabicPeriod"/>
              <a:defRPr lang="en-US" sz="1400" dirty="0"/>
            </a:lvl4pPr>
            <a:lvl5pPr>
              <a:buFont typeface="+mj-lt"/>
              <a:buAutoNum type="arabicPeriod"/>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5">
            <a:extLst>
              <a:ext uri="{FF2B5EF4-FFF2-40B4-BE49-F238E27FC236}">
                <a16:creationId xmlns:a16="http://schemas.microsoft.com/office/drawing/2014/main" id="{C3B19A28-AC79-CF20-C703-D6B27C01698A}"/>
              </a:ext>
            </a:extLst>
          </p:cNvPr>
          <p:cNvSpPr>
            <a:spLocks noGrp="1"/>
          </p:cNvSpPr>
          <p:nvPr>
            <p:ph type="dt" sz="half" idx="14"/>
          </p:nvPr>
        </p:nvSpPr>
        <p:spPr/>
        <p:txBody>
          <a:bodyPr/>
          <a:lstStyle/>
          <a:p>
            <a:fld id="{FF1DB633-1864-45A5-BE51-B3688A1CEEA6}" type="datetime1">
              <a:rPr lang="en-US" smtClean="0"/>
              <a:t>5/11/2025</a:t>
            </a:fld>
            <a:endParaRPr lang="en-US" dirty="0"/>
          </a:p>
        </p:txBody>
      </p:sp>
      <p:sp>
        <p:nvSpPr>
          <p:cNvPr id="8" name="Footer Placeholder 7">
            <a:extLst>
              <a:ext uri="{FF2B5EF4-FFF2-40B4-BE49-F238E27FC236}">
                <a16:creationId xmlns:a16="http://schemas.microsoft.com/office/drawing/2014/main" id="{19E554EC-D104-642A-5E42-E4CFB243523F}"/>
              </a:ext>
            </a:extLst>
          </p:cNvPr>
          <p:cNvSpPr>
            <a:spLocks noGrp="1"/>
          </p:cNvSpPr>
          <p:nvPr>
            <p:ph type="ftr" sz="quarter" idx="15"/>
          </p:nvPr>
        </p:nvSpPr>
        <p:spPr/>
        <p:txBody>
          <a:bodyPr/>
          <a:lstStyle>
            <a:lvl1pPr>
              <a:defRPr>
                <a:solidFill>
                  <a:schemeClr val="bg1"/>
                </a:solidFill>
              </a:defRPr>
            </a:lvl1pPr>
          </a:lstStyle>
          <a:p>
            <a:pPr algn="l"/>
            <a:r>
              <a:rPr lang="en-US" dirty="0"/>
              <a:t>Sample Footer Text</a:t>
            </a:r>
          </a:p>
        </p:txBody>
      </p:sp>
      <p:sp>
        <p:nvSpPr>
          <p:cNvPr id="9" name="Slide Number Placeholder 8">
            <a:extLst>
              <a:ext uri="{FF2B5EF4-FFF2-40B4-BE49-F238E27FC236}">
                <a16:creationId xmlns:a16="http://schemas.microsoft.com/office/drawing/2014/main" id="{47E23A16-5291-F71A-D460-81EE611EA8B8}"/>
              </a:ext>
            </a:extLst>
          </p:cNvPr>
          <p:cNvSpPr>
            <a:spLocks noGrp="1"/>
          </p:cNvSpPr>
          <p:nvPr>
            <p:ph type="sldNum" sz="quarter" idx="16"/>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392460093"/>
      </p:ext>
    </p:extLst>
  </p:cSld>
  <p:clrMapOvr>
    <a:overrideClrMapping bg1="lt1" tx1="dk1" bg2="lt2" tx2="dk2" accent1="accent1" accent2="accent2" accent3="accent3" accent4="accent4" accent5="accent5" accent6="accent6" hlink="hlink" folHlink="folHlink"/>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02920"/>
            <a:ext cx="5961888" cy="1197864"/>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648" y="1801368"/>
            <a:ext cx="5961888" cy="4453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CB5F7A84-F69C-14C3-58A7-A5418DFBA039}"/>
              </a:ext>
            </a:extLst>
          </p:cNvPr>
          <p:cNvSpPr>
            <a:spLocks noGrp="1"/>
          </p:cNvSpPr>
          <p:nvPr>
            <p:ph type="pic" sz="quarter" idx="15"/>
          </p:nvPr>
        </p:nvSpPr>
        <p:spPr>
          <a:xfrm>
            <a:off x="7233031" y="0"/>
            <a:ext cx="4841934" cy="6858000"/>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grpSp>
        <p:nvGrpSpPr>
          <p:cNvPr id="10" name="Group 9">
            <a:extLst>
              <a:ext uri="{FF2B5EF4-FFF2-40B4-BE49-F238E27FC236}">
                <a16:creationId xmlns:a16="http://schemas.microsoft.com/office/drawing/2014/main" id="{A6696C65-8B92-C00D-616E-75F9B87D2428}"/>
              </a:ext>
              <a:ext uri="{C183D7F6-B498-43B3-948B-1728B52AA6E4}">
                <adec:decorative xmlns:adec="http://schemas.microsoft.com/office/drawing/2017/decorative" val="1"/>
              </a:ext>
            </a:extLst>
          </p:cNvPr>
          <p:cNvGrpSpPr/>
          <p:nvPr userDrawn="1"/>
        </p:nvGrpSpPr>
        <p:grpSpPr>
          <a:xfrm>
            <a:off x="12074966" y="0"/>
            <a:ext cx="123362" cy="6858000"/>
            <a:chOff x="12068638" y="0"/>
            <a:chExt cx="123362" cy="6858000"/>
          </a:xfrm>
        </p:grpSpPr>
        <p:sp>
          <p:nvSpPr>
            <p:cNvPr id="11" name="Rectangle 10">
              <a:extLst>
                <a:ext uri="{FF2B5EF4-FFF2-40B4-BE49-F238E27FC236}">
                  <a16:creationId xmlns:a16="http://schemas.microsoft.com/office/drawing/2014/main" id="{6D5CF959-7C50-4F74-C2B9-EDB889ABB1C3}"/>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6E15898-F812-0865-E8EA-0C382138D30F}"/>
                </a:ext>
              </a:extLst>
            </p:cNvPr>
            <p:cNvSpPr/>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Date Placeholder 2">
            <a:extLst>
              <a:ext uri="{FF2B5EF4-FFF2-40B4-BE49-F238E27FC236}">
                <a16:creationId xmlns:a16="http://schemas.microsoft.com/office/drawing/2014/main" id="{C883AD65-12AC-C9F9-BC16-630074C6E9FA}"/>
              </a:ext>
            </a:extLst>
          </p:cNvPr>
          <p:cNvSpPr>
            <a:spLocks noGrp="1"/>
          </p:cNvSpPr>
          <p:nvPr>
            <p:ph type="dt" sz="half" idx="16"/>
          </p:nvPr>
        </p:nvSpPr>
        <p:spPr>
          <a:xfrm>
            <a:off x="4709160" y="6318504"/>
            <a:ext cx="1453896" cy="365760"/>
          </a:xfrm>
        </p:spPr>
        <p:txBody>
          <a:bodyPr/>
          <a:lstStyle/>
          <a:p>
            <a:fld id="{576BD1F6-F705-449A-8396-174F32136DF6}" type="datetime1">
              <a:rPr lang="en-US" smtClean="0"/>
              <a:t>5/11/2025</a:t>
            </a:fld>
            <a:endParaRPr lang="en-US" dirty="0"/>
          </a:p>
        </p:txBody>
      </p:sp>
      <p:sp>
        <p:nvSpPr>
          <p:cNvPr id="4" name="Footer Placeholder 3">
            <a:extLst>
              <a:ext uri="{FF2B5EF4-FFF2-40B4-BE49-F238E27FC236}">
                <a16:creationId xmlns:a16="http://schemas.microsoft.com/office/drawing/2014/main" id="{BDCCFFCB-747B-18CE-B1CA-86800F14D415}"/>
              </a:ext>
            </a:extLst>
          </p:cNvPr>
          <p:cNvSpPr>
            <a:spLocks noGrp="1"/>
          </p:cNvSpPr>
          <p:nvPr>
            <p:ph type="ftr" sz="quarter" idx="17"/>
          </p:nvPr>
        </p:nvSpPr>
        <p:spPr/>
        <p:txBody>
          <a:bodyPr/>
          <a:lstStyle/>
          <a:p>
            <a:r>
              <a:rPr lang="en-US" dirty="0"/>
              <a:t>Sample Footer Text</a:t>
            </a:r>
          </a:p>
        </p:txBody>
      </p:sp>
      <p:sp>
        <p:nvSpPr>
          <p:cNvPr id="13" name="Slide Number Placeholder 12">
            <a:extLst>
              <a:ext uri="{FF2B5EF4-FFF2-40B4-BE49-F238E27FC236}">
                <a16:creationId xmlns:a16="http://schemas.microsoft.com/office/drawing/2014/main" id="{2812B252-0E5E-01F3-B740-90B3CFA9AD53}"/>
              </a:ext>
            </a:extLst>
          </p:cNvPr>
          <p:cNvSpPr>
            <a:spLocks noGrp="1"/>
          </p:cNvSpPr>
          <p:nvPr>
            <p:ph type="sldNum" sz="quarter" idx="18"/>
          </p:nvPr>
        </p:nvSpPr>
        <p:spPr>
          <a:xfrm>
            <a:off x="6080760" y="6318504"/>
            <a:ext cx="493776" cy="365760"/>
          </a:xfrm>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33775550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itle, 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02920"/>
            <a:ext cx="6858000" cy="841248"/>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648" y="1472184"/>
            <a:ext cx="6858000" cy="47823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19D3616B-B0C6-AB9E-48FA-05090671826A}"/>
              </a:ext>
            </a:extLst>
          </p:cNvPr>
          <p:cNvSpPr>
            <a:spLocks noGrp="1"/>
          </p:cNvSpPr>
          <p:nvPr>
            <p:ph type="pic" sz="quarter" idx="15"/>
          </p:nvPr>
        </p:nvSpPr>
        <p:spPr>
          <a:xfrm>
            <a:off x="8129142" y="0"/>
            <a:ext cx="3939493" cy="6858000"/>
          </a:xfrm>
          <a:noFill/>
        </p:spPr>
        <p:txBody>
          <a:bodyPr vert="horz" lIns="91440" tIns="45720" rIns="91440" bIns="45720" rtlCol="0">
            <a:normAutofit/>
          </a:bodyPr>
          <a:lstStyle>
            <a:lvl1pPr>
              <a:defRPr lang="en-US" dirty="0">
                <a:solidFill>
                  <a:schemeClr val="tx1"/>
                </a:solidFill>
              </a:defRPr>
            </a:lvl1pPr>
          </a:lstStyle>
          <a:p>
            <a:pPr marL="0" lvl="0" indent="0">
              <a:buNone/>
            </a:pPr>
            <a:endParaRPr lang="en-US" dirty="0"/>
          </a:p>
        </p:txBody>
      </p:sp>
      <p:grpSp>
        <p:nvGrpSpPr>
          <p:cNvPr id="10" name="Group 9">
            <a:extLst>
              <a:ext uri="{FF2B5EF4-FFF2-40B4-BE49-F238E27FC236}">
                <a16:creationId xmlns:a16="http://schemas.microsoft.com/office/drawing/2014/main" id="{D5BBFBAF-5922-A442-5D1A-BC28ADE0D2B7}"/>
              </a:ext>
              <a:ext uri="{C183D7F6-B498-43B3-948B-1728B52AA6E4}">
                <adec:decorative xmlns:adec="http://schemas.microsoft.com/office/drawing/2017/decorative" val="1"/>
              </a:ext>
            </a:extLst>
          </p:cNvPr>
          <p:cNvGrpSpPr/>
          <p:nvPr userDrawn="1"/>
        </p:nvGrpSpPr>
        <p:grpSpPr>
          <a:xfrm>
            <a:off x="12068638" y="0"/>
            <a:ext cx="123362" cy="6858000"/>
            <a:chOff x="12068638" y="0"/>
            <a:chExt cx="123362" cy="6858000"/>
          </a:xfrm>
        </p:grpSpPr>
        <p:sp>
          <p:nvSpPr>
            <p:cNvPr id="11" name="Rectangle 10">
              <a:extLst>
                <a:ext uri="{FF2B5EF4-FFF2-40B4-BE49-F238E27FC236}">
                  <a16:creationId xmlns:a16="http://schemas.microsoft.com/office/drawing/2014/main" id="{E9DBF79C-336C-A5FC-F9A7-F678FEB5C351}"/>
                </a:ext>
              </a:extLst>
            </p:cNvPr>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B3E95C8-0894-01F3-97E4-60803AAA24AF}"/>
                </a:ext>
              </a:extLst>
            </p:cNvPr>
            <p:cNvSpPr/>
            <p:nvPr/>
          </p:nvSpPr>
          <p:spPr>
            <a:xfrm>
              <a:off x="12068638" y="3527553"/>
              <a:ext cx="123362" cy="3330447"/>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Date Placeholder 2">
            <a:extLst>
              <a:ext uri="{FF2B5EF4-FFF2-40B4-BE49-F238E27FC236}">
                <a16:creationId xmlns:a16="http://schemas.microsoft.com/office/drawing/2014/main" id="{2632EABA-2011-B91D-C867-6B03C4743305}"/>
              </a:ext>
            </a:extLst>
          </p:cNvPr>
          <p:cNvSpPr>
            <a:spLocks noGrp="1"/>
          </p:cNvSpPr>
          <p:nvPr>
            <p:ph type="dt" sz="half" idx="16"/>
          </p:nvPr>
        </p:nvSpPr>
        <p:spPr>
          <a:xfrm>
            <a:off x="4709160" y="6318504"/>
            <a:ext cx="2350008" cy="365760"/>
          </a:xfrm>
        </p:spPr>
        <p:txBody>
          <a:bodyPr/>
          <a:lstStyle/>
          <a:p>
            <a:fld id="{DB8F12BC-FCDD-4026-B597-144C5072AB24}" type="datetime1">
              <a:rPr lang="en-US" smtClean="0"/>
              <a:t>5/11/2025</a:t>
            </a:fld>
            <a:endParaRPr lang="en-US" dirty="0"/>
          </a:p>
        </p:txBody>
      </p:sp>
      <p:sp>
        <p:nvSpPr>
          <p:cNvPr id="4" name="Footer Placeholder 3">
            <a:extLst>
              <a:ext uri="{FF2B5EF4-FFF2-40B4-BE49-F238E27FC236}">
                <a16:creationId xmlns:a16="http://schemas.microsoft.com/office/drawing/2014/main" id="{655B44AF-FB05-4BBA-5AC9-C89D1BB5BE69}"/>
              </a:ext>
            </a:extLst>
          </p:cNvPr>
          <p:cNvSpPr>
            <a:spLocks noGrp="1"/>
          </p:cNvSpPr>
          <p:nvPr>
            <p:ph type="ftr" sz="quarter" idx="17"/>
          </p:nvPr>
        </p:nvSpPr>
        <p:spPr/>
        <p:txBody>
          <a:bodyPr/>
          <a:lstStyle/>
          <a:p>
            <a:r>
              <a:rPr lang="en-US" dirty="0"/>
              <a:t>Sample Footer Text</a:t>
            </a:r>
          </a:p>
        </p:txBody>
      </p:sp>
      <p:sp>
        <p:nvSpPr>
          <p:cNvPr id="13" name="Slide Number Placeholder 12">
            <a:extLst>
              <a:ext uri="{FF2B5EF4-FFF2-40B4-BE49-F238E27FC236}">
                <a16:creationId xmlns:a16="http://schemas.microsoft.com/office/drawing/2014/main" id="{437E37F5-E579-D12C-536E-A9118707E1C6}"/>
              </a:ext>
            </a:extLst>
          </p:cNvPr>
          <p:cNvSpPr>
            <a:spLocks noGrp="1"/>
          </p:cNvSpPr>
          <p:nvPr>
            <p:ph type="sldNum" sz="quarter" idx="18"/>
          </p:nvPr>
        </p:nvSpPr>
        <p:spPr>
          <a:xfrm>
            <a:off x="6976872" y="6318504"/>
            <a:ext cx="493776" cy="365760"/>
          </a:xfrm>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925642726"/>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61" Type="http://schemas.openxmlformats.org/officeDocument/2006/relationships/slideLayout" Target="../slideLayouts/slideLayout61.xml"/><Relationship Id="rId82" Type="http://schemas.openxmlformats.org/officeDocument/2006/relationships/slideLayout" Target="../slideLayouts/slideLayout8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10" Type="http://schemas.openxmlformats.org/officeDocument/2006/relationships/slideLayout" Target="../slideLayouts/slideLayout95.xml"/><Relationship Id="rId19" Type="http://schemas.openxmlformats.org/officeDocument/2006/relationships/theme" Target="../theme/theme2.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02920"/>
            <a:ext cx="10954512" cy="119786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8" y="1801368"/>
            <a:ext cx="10954512" cy="448056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8430768" y="6318504"/>
            <a:ext cx="3136392" cy="365760"/>
          </a:xfrm>
          <a:prstGeom prst="rect">
            <a:avLst/>
          </a:prstGeom>
        </p:spPr>
        <p:txBody>
          <a:bodyPr vert="horz" lIns="91440" tIns="45720" rIns="91440" bIns="45720" rtlCol="0" anchor="ctr"/>
          <a:lstStyle>
            <a:lvl1pPr algn="r">
              <a:defRPr sz="850">
                <a:solidFill>
                  <a:schemeClr val="tx1"/>
                </a:solidFill>
              </a:defRPr>
            </a:lvl1pPr>
          </a:lstStyle>
          <a:p>
            <a:fld id="{6B35BF3F-16B5-4455-9940-525560AFDC68}" type="datetime1">
              <a:rPr lang="en-US" smtClean="0"/>
              <a:t>5/11/2025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612648" y="6318504"/>
            <a:ext cx="4096512" cy="365760"/>
          </a:xfrm>
          <a:prstGeom prst="rect">
            <a:avLst/>
          </a:prstGeom>
        </p:spPr>
        <p:txBody>
          <a:bodyPr vert="horz" lIns="91440" tIns="45720" rIns="91440" bIns="45720" rtlCol="0" anchor="ctr"/>
          <a:lstStyle>
            <a:lvl1pPr algn="l">
              <a:defRPr sz="85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484864" y="6318504"/>
            <a:ext cx="493776" cy="365760"/>
          </a:xfrm>
          <a:prstGeom prst="rect">
            <a:avLst/>
          </a:prstGeom>
        </p:spPr>
        <p:txBody>
          <a:bodyPr vert="horz" lIns="91440" tIns="45720" rIns="91440" bIns="45720" rtlCol="0" anchor="ctr"/>
          <a:lstStyle>
            <a:lvl1pPr algn="r">
              <a:defRPr sz="850">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2762188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Lst>
  <p:hf hdr="0"/>
  <p:txStyles>
    <p:title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B35BF3F-16B5-4455-9940-525560AFDC68}" type="datetime1">
              <a:rPr lang="en-US" smtClean="0"/>
              <a:t>5/11/2025</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r>
              <a:rPr lang="en-US"/>
              <a:t>Sample Footer Text</a:t>
            </a:r>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CC057153-B650-4DEB-B370-79DDCFDCE934}"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80428"/>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5" r:id="rId12"/>
    <p:sldLayoutId id="2147483856" r:id="rId13"/>
    <p:sldLayoutId id="2147483857" r:id="rId14"/>
    <p:sldLayoutId id="2147483858" r:id="rId15"/>
    <p:sldLayoutId id="2147483859" r:id="rId16"/>
    <p:sldLayoutId id="2147483860" r:id="rId17"/>
    <p:sldLayoutId id="2147483862" r:id="rId18"/>
  </p:sldLayoutIdLst>
  <p:hf hdr="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0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0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0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0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97.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0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01.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0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01.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101.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01.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101.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101.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10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8.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10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8.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100.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100.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100.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100.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100.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100.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89.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10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8.xml"/></Relationships>
</file>

<file path=ppt/slides/_rels/slide4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4.xml"/><Relationship Id="rId1" Type="http://schemas.openxmlformats.org/officeDocument/2006/relationships/slideLayout" Target="../slideLayouts/slideLayout100.xml"/></Relationships>
</file>

<file path=ppt/slides/_rels/slide4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5.xml"/><Relationship Id="rId1" Type="http://schemas.openxmlformats.org/officeDocument/2006/relationships/slideLayout" Target="../slideLayouts/slideLayout100.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100.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100.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10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8.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100.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0.xml"/><Relationship Id="rId1" Type="http://schemas.openxmlformats.org/officeDocument/2006/relationships/slideLayout" Target="../slideLayouts/slideLayout100.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1.xml"/><Relationship Id="rId1" Type="http://schemas.openxmlformats.org/officeDocument/2006/relationships/slideLayout" Target="../slideLayouts/slideLayout100.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2.xml"/><Relationship Id="rId1" Type="http://schemas.openxmlformats.org/officeDocument/2006/relationships/slideLayout" Target="../slideLayouts/slideLayout100.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3.xml"/><Relationship Id="rId1" Type="http://schemas.openxmlformats.org/officeDocument/2006/relationships/slideLayout" Target="../slideLayouts/slideLayout100.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4.xml"/><Relationship Id="rId1" Type="http://schemas.openxmlformats.org/officeDocument/2006/relationships/slideLayout" Target="../slideLayouts/slideLayout10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5.xml"/><Relationship Id="rId1" Type="http://schemas.openxmlformats.org/officeDocument/2006/relationships/slideLayout" Target="../slideLayouts/slideLayout10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6.xml"/><Relationship Id="rId1" Type="http://schemas.openxmlformats.org/officeDocument/2006/relationships/slideLayout" Target="../slideLayouts/slideLayout10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292C9-5D6F-9755-23D5-340CDDB3DDF6}"/>
              </a:ext>
            </a:extLst>
          </p:cNvPr>
          <p:cNvSpPr>
            <a:spLocks noGrp="1"/>
          </p:cNvSpPr>
          <p:nvPr>
            <p:ph type="title"/>
          </p:nvPr>
        </p:nvSpPr>
        <p:spPr/>
        <p:txBody>
          <a:bodyPr/>
          <a:lstStyle/>
          <a:p>
            <a:r>
              <a:rPr lang="en-US" spc="200" dirty="0" err="1">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Xây</a:t>
            </a:r>
            <a:r>
              <a:rPr lang="en-US" spc="2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 </a:t>
            </a:r>
            <a:r>
              <a:rPr lang="en-US" spc="200" dirty="0" err="1">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Dựng</a:t>
            </a:r>
            <a:r>
              <a:rPr lang="en-US" spc="2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 Website Quản Lý </a:t>
            </a:r>
            <a:r>
              <a:rPr lang="en-US" spc="200" dirty="0" err="1">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Chính</a:t>
            </a:r>
            <a:r>
              <a:rPr lang="en-US" spc="2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 </a:t>
            </a:r>
            <a:r>
              <a:rPr lang="en-US" spc="200" dirty="0" err="1">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Sách</a:t>
            </a:r>
            <a:r>
              <a:rPr lang="en-US" spc="2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 Bán </a:t>
            </a:r>
            <a:r>
              <a:rPr lang="en-US" spc="200" dirty="0" err="1">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Hàng</a:t>
            </a:r>
            <a:r>
              <a:rPr lang="en-US" spc="2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 </a:t>
            </a:r>
            <a:r>
              <a:rPr lang="en-US" spc="200" dirty="0" err="1">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Và</a:t>
            </a:r>
            <a:r>
              <a:rPr lang="en-US" spc="2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 Quyền Lợi </a:t>
            </a:r>
            <a:r>
              <a:rPr lang="en-US" spc="200" dirty="0" err="1">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Khách</a:t>
            </a:r>
            <a:r>
              <a:rPr lang="en-US" spc="2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 </a:t>
            </a:r>
            <a:r>
              <a:rPr lang="en-US" spc="200" dirty="0" err="1">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Hàng</a:t>
            </a:r>
            <a:endParaRPr lang="vi-VN" dirty="0"/>
          </a:p>
        </p:txBody>
      </p:sp>
      <p:sp>
        <p:nvSpPr>
          <p:cNvPr id="3" name="Content Placeholder 2">
            <a:extLst>
              <a:ext uri="{FF2B5EF4-FFF2-40B4-BE49-F238E27FC236}">
                <a16:creationId xmlns:a16="http://schemas.microsoft.com/office/drawing/2014/main" id="{2BEBA392-71FA-8A1E-6DCC-0352010318EF}"/>
              </a:ext>
            </a:extLst>
          </p:cNvPr>
          <p:cNvSpPr>
            <a:spLocks noGrp="1"/>
          </p:cNvSpPr>
          <p:nvPr>
            <p:ph sz="quarter" idx="13"/>
          </p:nvPr>
        </p:nvSpPr>
        <p:spPr/>
        <p:txBody>
          <a:bodyPr>
            <a:normAutofit fontScale="92500"/>
          </a:bodyPr>
          <a:lstStyle/>
          <a:p>
            <a:r>
              <a:rPr lang="en-US" sz="3200" dirty="0" err="1">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Xây</a:t>
            </a:r>
            <a:r>
              <a:rPr lang="en-US" sz="3200" dirty="0">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 </a:t>
            </a:r>
            <a:r>
              <a:rPr lang="en-US" sz="3200" dirty="0" err="1">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dựng</a:t>
            </a:r>
            <a:r>
              <a:rPr lang="en-US" sz="3200" dirty="0">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 </a:t>
            </a:r>
            <a:r>
              <a:rPr lang="en-US" sz="3200" dirty="0" err="1">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nền</a:t>
            </a:r>
            <a:r>
              <a:rPr lang="en-US" sz="3200" dirty="0">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 </a:t>
            </a:r>
            <a:r>
              <a:rPr lang="en-US" sz="3200" dirty="0" err="1">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tảng</a:t>
            </a:r>
            <a:r>
              <a:rPr lang="en-US" sz="3200" dirty="0">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 </a:t>
            </a:r>
            <a:r>
              <a:rPr lang="en-US" sz="3200" dirty="0" err="1">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trực</a:t>
            </a:r>
            <a:r>
              <a:rPr lang="en-US" sz="3200" dirty="0">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 </a:t>
            </a:r>
            <a:r>
              <a:rPr lang="en-US" sz="3200" dirty="0" err="1">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tuyến</a:t>
            </a:r>
            <a:r>
              <a:rPr lang="en-US" sz="3200" dirty="0">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 </a:t>
            </a:r>
            <a:r>
              <a:rPr lang="en-US" sz="3200" dirty="0" err="1">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cho</a:t>
            </a:r>
            <a:r>
              <a:rPr lang="en-US" sz="3200" dirty="0">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 </a:t>
            </a:r>
            <a:r>
              <a:rPr lang="en-US" sz="3200" dirty="0" err="1">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khách</a:t>
            </a:r>
            <a:r>
              <a:rPr lang="en-US" sz="3200" dirty="0">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 </a:t>
            </a:r>
            <a:r>
              <a:rPr lang="en-US" sz="3200" dirty="0" err="1">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hàng</a:t>
            </a:r>
            <a:r>
              <a:rPr lang="en-US" sz="3200" dirty="0">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 </a:t>
            </a:r>
            <a:r>
              <a:rPr lang="en-US" sz="3200" dirty="0" err="1">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và</a:t>
            </a:r>
            <a:r>
              <a:rPr lang="en-US" sz="3200" dirty="0">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 </a:t>
            </a:r>
            <a:r>
              <a:rPr lang="en-US" sz="3200" dirty="0" err="1">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chính</a:t>
            </a:r>
            <a:r>
              <a:rPr lang="en-US" sz="3200" dirty="0">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 </a:t>
            </a:r>
            <a:r>
              <a:rPr lang="en-US" sz="3200" dirty="0" err="1">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sách</a:t>
            </a:r>
            <a:endParaRPr lang="en-US" sz="3200" dirty="0">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endParaRPr>
          </a:p>
          <a:p>
            <a:pPr algn="r">
              <a:lnSpc>
                <a:spcPct val="100000"/>
              </a:lnSpc>
              <a:spcBef>
                <a:spcPts val="0"/>
              </a:spcBef>
            </a:pPr>
            <a:r>
              <a:rPr lang="en-US" sz="2800" dirty="0" err="1">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Giảng</a:t>
            </a:r>
            <a:r>
              <a:rPr lang="en-US" sz="2800" dirty="0">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 </a:t>
            </a:r>
            <a:r>
              <a:rPr lang="en-US" sz="2800" dirty="0" err="1">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viên</a:t>
            </a:r>
            <a:r>
              <a:rPr lang="en-US" sz="2800" dirty="0">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 </a:t>
            </a:r>
            <a:r>
              <a:rPr lang="en-US" sz="2800" dirty="0" err="1">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hướng</a:t>
            </a:r>
            <a:r>
              <a:rPr lang="en-US" sz="2800" dirty="0">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 </a:t>
            </a:r>
            <a:r>
              <a:rPr lang="en-US" sz="2800" dirty="0" err="1">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dẫn</a:t>
            </a:r>
            <a:r>
              <a:rPr lang="en-US" sz="2800" dirty="0">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 :</a:t>
            </a:r>
            <a:r>
              <a:rPr lang="en-US" sz="2800" dirty="0" err="1">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Ths:Nguyễn</a:t>
            </a:r>
            <a:r>
              <a:rPr lang="en-US" sz="2800" dirty="0">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 Thanh Sơn</a:t>
            </a:r>
          </a:p>
          <a:p>
            <a:pPr algn="r">
              <a:lnSpc>
                <a:spcPct val="100000"/>
              </a:lnSpc>
              <a:spcBef>
                <a:spcPts val="0"/>
              </a:spcBef>
            </a:pPr>
            <a:r>
              <a:rPr lang="en-US" sz="2800" dirty="0" err="1">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Nhóm</a:t>
            </a:r>
            <a:r>
              <a:rPr lang="en-US" sz="2800" dirty="0">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 </a:t>
            </a:r>
            <a:r>
              <a:rPr lang="en-US" sz="2800" dirty="0" err="1">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thực</a:t>
            </a:r>
            <a:r>
              <a:rPr lang="en-US" sz="2800" dirty="0">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 </a:t>
            </a:r>
            <a:r>
              <a:rPr lang="en-US" sz="2800" dirty="0" err="1">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hiện</a:t>
            </a:r>
            <a:r>
              <a:rPr lang="en-US" sz="2800" dirty="0">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a:t>
            </a:r>
          </a:p>
          <a:p>
            <a:pPr algn="r">
              <a:lnSpc>
                <a:spcPct val="100000"/>
              </a:lnSpc>
              <a:spcBef>
                <a:spcPts val="0"/>
              </a:spcBef>
            </a:pPr>
            <a:r>
              <a:rPr lang="en-US" sz="2800" dirty="0">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Nguyễn Long Thiên Thuận:22050096</a:t>
            </a:r>
          </a:p>
          <a:p>
            <a:pPr algn="r">
              <a:lnSpc>
                <a:spcPct val="100000"/>
              </a:lnSpc>
              <a:spcBef>
                <a:spcPts val="0"/>
              </a:spcBef>
            </a:pPr>
            <a:r>
              <a:rPr lang="en-US" sz="2800" dirty="0">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Nguyễn </a:t>
            </a:r>
            <a:r>
              <a:rPr lang="en-US" sz="2800" dirty="0" err="1">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Trọng</a:t>
            </a:r>
            <a:r>
              <a:rPr lang="en-US" sz="2800" dirty="0">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 Hiếu:22050095</a:t>
            </a:r>
          </a:p>
          <a:p>
            <a:pPr algn="r">
              <a:lnSpc>
                <a:spcPct val="100000"/>
              </a:lnSpc>
              <a:spcBef>
                <a:spcPts val="0"/>
              </a:spcBef>
            </a:pPr>
            <a:r>
              <a:rPr lang="en-US" sz="2800" dirty="0">
                <a:solidFill>
                  <a:schemeClr val="tx1">
                    <a:lumMod val="95000"/>
                    <a:lumOff val="5000"/>
                  </a:schemeClr>
                </a:solidFill>
                <a:latin typeface="Arial" panose="020B0604020202020204" pitchFamily="34" charset="0"/>
                <a:ea typeface="Cascadia Code" panose="020B0609020000020004" pitchFamily="49" charset="0"/>
                <a:cs typeface="Arial" panose="020B0604020202020204" pitchFamily="34" charset="0"/>
              </a:rPr>
              <a:t>Nguyễn Hoàng Nhật Tân:22050101</a:t>
            </a:r>
          </a:p>
          <a:p>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vi-VN" sz="2800" dirty="0">
              <a:latin typeface="Arial" panose="020B060402020202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84293332-39C6-6524-776A-C50AA578AE39}"/>
              </a:ext>
            </a:extLst>
          </p:cNvPr>
          <p:cNvSpPr>
            <a:spLocks noGrp="1"/>
          </p:cNvSpPr>
          <p:nvPr>
            <p:ph type="dt" sz="half" idx="14"/>
          </p:nvPr>
        </p:nvSpPr>
        <p:spPr/>
        <p:txBody>
          <a:bodyPr/>
          <a:lstStyle/>
          <a:p>
            <a:r>
              <a:rPr lang="en-US" sz="2800" dirty="0"/>
              <a:t>10/05/2025</a:t>
            </a:r>
          </a:p>
        </p:txBody>
      </p:sp>
      <p:sp>
        <p:nvSpPr>
          <p:cNvPr id="6" name="Slide Number Placeholder 5">
            <a:extLst>
              <a:ext uri="{FF2B5EF4-FFF2-40B4-BE49-F238E27FC236}">
                <a16:creationId xmlns:a16="http://schemas.microsoft.com/office/drawing/2014/main" id="{CBE348C4-6D14-4C88-6CCB-A76D55CBC840}"/>
              </a:ext>
            </a:extLst>
          </p:cNvPr>
          <p:cNvSpPr>
            <a:spLocks noGrp="1"/>
          </p:cNvSpPr>
          <p:nvPr>
            <p:ph type="sldNum" sz="quarter" idx="16"/>
          </p:nvPr>
        </p:nvSpPr>
        <p:spPr/>
        <p:txBody>
          <a:bodyPr/>
          <a:lstStyle/>
          <a:p>
            <a:fld id="{CC057153-B650-4DEB-B370-79DDCFDCE934}" type="slidenum">
              <a:rPr lang="en-US" smtClean="0"/>
              <a:pPr/>
              <a:t>1</a:t>
            </a:fld>
            <a:endParaRPr lang="en-US" dirty="0"/>
          </a:p>
        </p:txBody>
      </p:sp>
    </p:spTree>
    <p:extLst>
      <p:ext uri="{BB962C8B-B14F-4D97-AF65-F5344CB8AC3E}">
        <p14:creationId xmlns:p14="http://schemas.microsoft.com/office/powerpoint/2010/main" val="3704126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65852B-1EFA-2625-0F44-9714DE92EE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B65279-CF32-4FCF-05C5-DC6B50D95C2A}"/>
              </a:ext>
            </a:extLst>
          </p:cNvPr>
          <p:cNvSpPr>
            <a:spLocks noGrp="1"/>
          </p:cNvSpPr>
          <p:nvPr>
            <p:ph type="title"/>
          </p:nvPr>
        </p:nvSpPr>
        <p:spPr>
          <a:xfrm>
            <a:off x="8609160" y="1086457"/>
            <a:ext cx="3868350" cy="1947672"/>
          </a:xfrm>
        </p:spPr>
        <p:txBody>
          <a:bodyPr vert="horz" lIns="91440" tIns="45720" rIns="91440" bIns="45720" rtlCol="0" anchor="b">
            <a:normAutofit fontScale="90000"/>
          </a:bodyPr>
          <a:lstStyle/>
          <a:p>
            <a:r>
              <a:rPr lang="en-GB" dirty="0" err="1">
                <a:latin typeface="Arial" panose="020B0604020202020204" pitchFamily="34" charset="0"/>
                <a:cs typeface="Arial" panose="020B0604020202020204" pitchFamily="34" charset="0"/>
              </a:rPr>
              <a:t>Sơ</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đồ</a:t>
            </a:r>
            <a:r>
              <a:rPr lang="en-GB" dirty="0">
                <a:latin typeface="Arial" panose="020B0604020202020204" pitchFamily="34" charset="0"/>
                <a:cs typeface="Arial" panose="020B0604020202020204" pitchFamily="34" charset="0"/>
              </a:rPr>
              <a:t> use case </a:t>
            </a:r>
            <a:r>
              <a:rPr lang="en-GB" dirty="0" err="1">
                <a:latin typeface="Arial" panose="020B0604020202020204" pitchFamily="34" charset="0"/>
                <a:cs typeface="Arial" panose="020B0604020202020204" pitchFamily="34" charset="0"/>
              </a:rPr>
              <a:t>tổng</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quát</a:t>
            </a:r>
            <a:endParaRPr lang="en-US" b="0" kern="1200" dirty="0">
              <a:latin typeface="Arial" panose="020B0604020202020204" pitchFamily="34" charset="0"/>
              <a:cs typeface="Arial" panose="020B0604020202020204" pitchFamily="34" charset="0"/>
            </a:endParaRPr>
          </a:p>
        </p:txBody>
      </p:sp>
      <p:pic>
        <p:nvPicPr>
          <p:cNvPr id="10" name="Picture 9" descr="A diagram of a network&#10;&#10;AI-generated content may be incorrect.">
            <a:extLst>
              <a:ext uri="{FF2B5EF4-FFF2-40B4-BE49-F238E27FC236}">
                <a16:creationId xmlns:a16="http://schemas.microsoft.com/office/drawing/2014/main" id="{445ADFFE-A8B8-50C8-CEB2-19EC117CF7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36" y="0"/>
            <a:ext cx="8624596" cy="6470248"/>
          </a:xfrm>
          <a:prstGeom prst="rect">
            <a:avLst/>
          </a:prstGeom>
        </p:spPr>
      </p:pic>
    </p:spTree>
    <p:extLst>
      <p:ext uri="{BB962C8B-B14F-4D97-AF65-F5344CB8AC3E}">
        <p14:creationId xmlns:p14="http://schemas.microsoft.com/office/powerpoint/2010/main" val="302146798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01319-7F81-02D0-088E-C6192D23E3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C049B3-2000-4D67-9A0F-75EA87BD52B6}"/>
              </a:ext>
            </a:extLst>
          </p:cNvPr>
          <p:cNvSpPr>
            <a:spLocks noGrp="1"/>
          </p:cNvSpPr>
          <p:nvPr>
            <p:ph type="title"/>
          </p:nvPr>
        </p:nvSpPr>
        <p:spPr>
          <a:xfrm>
            <a:off x="906206" y="177013"/>
            <a:ext cx="5564041" cy="1527048"/>
          </a:xfrm>
        </p:spPr>
        <p:txBody>
          <a:bodyPr vert="horz" lIns="91440" tIns="45720" rIns="91440" bIns="45720" rtlCol="0" anchor="b">
            <a:normAutofit/>
          </a:bodyPr>
          <a:lstStyle/>
          <a:p>
            <a:r>
              <a:rPr lang="en-US" b="1" kern="1200" dirty="0" err="1">
                <a:latin typeface="Calibri" panose="020F0502020204030204" pitchFamily="34" charset="0"/>
                <a:ea typeface="Calibri" panose="020F0502020204030204" pitchFamily="34" charset="0"/>
                <a:cs typeface="Calibri" panose="020F0502020204030204" pitchFamily="34" charset="0"/>
              </a:rPr>
              <a:t>Sơ</a:t>
            </a:r>
            <a:r>
              <a:rPr lang="en-US" b="1" kern="1200" dirty="0">
                <a:latin typeface="Calibri" panose="020F0502020204030204" pitchFamily="34" charset="0"/>
                <a:ea typeface="Calibri" panose="020F0502020204030204" pitchFamily="34" charset="0"/>
                <a:cs typeface="Calibri" panose="020F0502020204030204" pitchFamily="34" charset="0"/>
              </a:rPr>
              <a:t> </a:t>
            </a:r>
            <a:r>
              <a:rPr lang="en-US" b="1" kern="1200" dirty="0" err="1">
                <a:latin typeface="Calibri" panose="020F0502020204030204" pitchFamily="34" charset="0"/>
                <a:ea typeface="Calibri" panose="020F0502020204030204" pitchFamily="34" charset="0"/>
                <a:cs typeface="Calibri" panose="020F0502020204030204" pitchFamily="34" charset="0"/>
              </a:rPr>
              <a:t>đồ</a:t>
            </a:r>
            <a:r>
              <a:rPr lang="en-US" b="1" kern="1200" dirty="0">
                <a:latin typeface="Calibri" panose="020F0502020204030204" pitchFamily="34" charset="0"/>
                <a:ea typeface="Calibri" panose="020F0502020204030204" pitchFamily="34" charset="0"/>
                <a:cs typeface="Calibri" panose="020F0502020204030204" pitchFamily="34" charset="0"/>
              </a:rPr>
              <a:t> use case chi </a:t>
            </a:r>
            <a:r>
              <a:rPr lang="en-US" b="1" kern="1200" dirty="0" err="1">
                <a:latin typeface="Calibri" panose="020F0502020204030204" pitchFamily="34" charset="0"/>
                <a:ea typeface="Calibri" panose="020F0502020204030204" pitchFamily="34" charset="0"/>
                <a:cs typeface="Calibri" panose="020F0502020204030204" pitchFamily="34" charset="0"/>
              </a:rPr>
              <a:t>tiết</a:t>
            </a:r>
            <a:endParaRPr lang="en-US" b="1" kern="1200" dirty="0">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837A14E9-D7C3-B1F8-3585-778DCE34A9DE}"/>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7556" y="1704061"/>
            <a:ext cx="4798204" cy="571779"/>
          </a:xfrm>
          <a:prstGeom prst="rect">
            <a:avLst/>
          </a:prstGeom>
        </p:spPr>
        <p:txBody>
          <a:bodyPr>
            <a:norm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Danh </a:t>
            </a:r>
            <a:r>
              <a:rPr lang="en-US" sz="2400" dirty="0" err="1">
                <a:latin typeface="Calibri" panose="020F0502020204030204" pitchFamily="34" charset="0"/>
                <a:ea typeface="Calibri" panose="020F0502020204030204" pitchFamily="34" charset="0"/>
                <a:cs typeface="Calibri" panose="020F0502020204030204" pitchFamily="34" charset="0"/>
              </a:rPr>
              <a:t>sách</a:t>
            </a:r>
            <a:r>
              <a:rPr lang="en-US" sz="2400" dirty="0">
                <a:latin typeface="Calibri" panose="020F0502020204030204" pitchFamily="34" charset="0"/>
                <a:ea typeface="Calibri" panose="020F0502020204030204" pitchFamily="34" charset="0"/>
                <a:cs typeface="Calibri" panose="020F0502020204030204" pitchFamily="34" charset="0"/>
              </a:rPr>
              <a:t> Actor:</a:t>
            </a:r>
            <a:endParaRPr lang="vi-VN" sz="2400"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3" name="Table 2">
            <a:extLst>
              <a:ext uri="{FF2B5EF4-FFF2-40B4-BE49-F238E27FC236}">
                <a16:creationId xmlns:a16="http://schemas.microsoft.com/office/drawing/2014/main" id="{2BB002F2-79DA-C82F-1AEF-B7CE953AE62E}"/>
              </a:ext>
            </a:extLst>
          </p:cNvPr>
          <p:cNvGraphicFramePr>
            <a:graphicFrameLocks noGrp="1"/>
          </p:cNvGraphicFramePr>
          <p:nvPr>
            <p:extLst>
              <p:ext uri="{D42A27DB-BD31-4B8C-83A1-F6EECF244321}">
                <p14:modId xmlns:p14="http://schemas.microsoft.com/office/powerpoint/2010/main" val="3857255932"/>
              </p:ext>
            </p:extLst>
          </p:nvPr>
        </p:nvGraphicFramePr>
        <p:xfrm>
          <a:off x="523008" y="2389740"/>
          <a:ext cx="11132698" cy="3712845"/>
        </p:xfrm>
        <a:graphic>
          <a:graphicData uri="http://schemas.openxmlformats.org/drawingml/2006/table">
            <a:tbl>
              <a:tblPr firstRow="1" firstCol="1" bandRow="1">
                <a:tableStyleId>{5C22544A-7EE6-4342-B048-85BDC9FD1C3A}</a:tableStyleId>
              </a:tblPr>
              <a:tblGrid>
                <a:gridCol w="1967996">
                  <a:extLst>
                    <a:ext uri="{9D8B030D-6E8A-4147-A177-3AD203B41FA5}">
                      <a16:colId xmlns:a16="http://schemas.microsoft.com/office/drawing/2014/main" val="893023528"/>
                    </a:ext>
                  </a:extLst>
                </a:gridCol>
                <a:gridCol w="2083324">
                  <a:extLst>
                    <a:ext uri="{9D8B030D-6E8A-4147-A177-3AD203B41FA5}">
                      <a16:colId xmlns:a16="http://schemas.microsoft.com/office/drawing/2014/main" val="219738317"/>
                    </a:ext>
                  </a:extLst>
                </a:gridCol>
                <a:gridCol w="7081378">
                  <a:extLst>
                    <a:ext uri="{9D8B030D-6E8A-4147-A177-3AD203B41FA5}">
                      <a16:colId xmlns:a16="http://schemas.microsoft.com/office/drawing/2014/main" val="2370053044"/>
                    </a:ext>
                  </a:extLst>
                </a:gridCol>
              </a:tblGrid>
              <a:tr h="185422">
                <a:tc>
                  <a:txBody>
                    <a:bodyPr/>
                    <a:lstStyle/>
                    <a:p>
                      <a:pPr>
                        <a:lnSpc>
                          <a:spcPct val="115000"/>
                        </a:lnSpc>
                        <a:spcBef>
                          <a:spcPts val="1200"/>
                        </a:spcBef>
                        <a:spcAft>
                          <a:spcPts val="1000"/>
                        </a:spcAft>
                        <a:buNone/>
                      </a:pPr>
                      <a:r>
                        <a:rPr lang="en-US" sz="2500" dirty="0" err="1">
                          <a:effectLst/>
                          <a:latin typeface="Arial" panose="020B0604020202020204" pitchFamily="34" charset="0"/>
                          <a:ea typeface="Calibri" panose="020F0502020204030204" pitchFamily="34" charset="0"/>
                          <a:cs typeface="Arial" panose="020B0604020202020204" pitchFamily="34" charset="0"/>
                        </a:rPr>
                        <a:t>Mã</a:t>
                      </a:r>
                      <a:r>
                        <a:rPr lang="en-US" sz="2500" dirty="0">
                          <a:effectLst/>
                          <a:latin typeface="Arial" panose="020B0604020202020204" pitchFamily="34" charset="0"/>
                          <a:ea typeface="Calibri" panose="020F0502020204030204" pitchFamily="34" charset="0"/>
                          <a:cs typeface="Arial" panose="020B0604020202020204" pitchFamily="34" charset="0"/>
                        </a:rPr>
                        <a:t> Actor</a:t>
                      </a:r>
                      <a:endParaRPr lang="vi-VN" sz="2500" dirty="0">
                        <a:effectLst/>
                        <a:latin typeface="Arial" panose="020B0604020202020204" pitchFamily="34" charset="0"/>
                        <a:ea typeface="Calibri" panose="020F0502020204030204" pitchFamily="34" charset="0"/>
                        <a:cs typeface="Arial" panose="020B0604020202020204" pitchFamily="34" charset="0"/>
                      </a:endParaRPr>
                    </a:p>
                  </a:txBody>
                  <a:tcPr marL="45848" marR="45848" marT="0" marB="0"/>
                </a:tc>
                <a:tc>
                  <a:txBody>
                    <a:bodyPr/>
                    <a:lstStyle/>
                    <a:p>
                      <a:pPr>
                        <a:lnSpc>
                          <a:spcPct val="115000"/>
                        </a:lnSpc>
                        <a:spcBef>
                          <a:spcPts val="1200"/>
                        </a:spcBef>
                        <a:spcAft>
                          <a:spcPts val="1000"/>
                        </a:spcAft>
                        <a:buNone/>
                      </a:pPr>
                      <a:r>
                        <a:rPr lang="en-US" sz="2500" dirty="0">
                          <a:effectLst/>
                          <a:latin typeface="Arial" panose="020B0604020202020204" pitchFamily="34" charset="0"/>
                          <a:ea typeface="Calibri" panose="020F0502020204030204" pitchFamily="34" charset="0"/>
                          <a:cs typeface="Arial" panose="020B0604020202020204" pitchFamily="34" charset="0"/>
                        </a:rPr>
                        <a:t>Actor</a:t>
                      </a:r>
                      <a:endParaRPr lang="vi-VN" sz="2500" dirty="0">
                        <a:effectLst/>
                        <a:latin typeface="Arial" panose="020B0604020202020204" pitchFamily="34" charset="0"/>
                        <a:ea typeface="Calibri" panose="020F0502020204030204" pitchFamily="34" charset="0"/>
                        <a:cs typeface="Arial" panose="020B0604020202020204" pitchFamily="34" charset="0"/>
                      </a:endParaRPr>
                    </a:p>
                  </a:txBody>
                  <a:tcPr marL="45848" marR="45848" marT="0" marB="0"/>
                </a:tc>
                <a:tc>
                  <a:txBody>
                    <a:bodyPr/>
                    <a:lstStyle/>
                    <a:p>
                      <a:pPr>
                        <a:lnSpc>
                          <a:spcPct val="115000"/>
                        </a:lnSpc>
                        <a:spcBef>
                          <a:spcPts val="1200"/>
                        </a:spcBef>
                        <a:spcAft>
                          <a:spcPts val="1000"/>
                        </a:spcAft>
                        <a:buNone/>
                      </a:pPr>
                      <a:r>
                        <a:rPr lang="en-US" sz="2500" dirty="0">
                          <a:effectLst/>
                          <a:latin typeface="Arial" panose="020B0604020202020204" pitchFamily="34" charset="0"/>
                          <a:ea typeface="Calibri" panose="020F0502020204030204" pitchFamily="34" charset="0"/>
                          <a:cs typeface="Arial" panose="020B0604020202020204" pitchFamily="34" charset="0"/>
                        </a:rPr>
                        <a:t>Ý </a:t>
                      </a:r>
                      <a:r>
                        <a:rPr lang="en-US" sz="2500" dirty="0" err="1">
                          <a:effectLst/>
                          <a:latin typeface="Arial" panose="020B0604020202020204" pitchFamily="34" charset="0"/>
                          <a:ea typeface="Calibri" panose="020F0502020204030204" pitchFamily="34" charset="0"/>
                          <a:cs typeface="Arial" panose="020B0604020202020204" pitchFamily="34" charset="0"/>
                        </a:rPr>
                        <a:t>nghĩa</a:t>
                      </a:r>
                      <a:endParaRPr lang="vi-VN" sz="2500" dirty="0">
                        <a:effectLst/>
                        <a:latin typeface="Arial" panose="020B0604020202020204" pitchFamily="34" charset="0"/>
                        <a:ea typeface="Calibri" panose="020F0502020204030204" pitchFamily="34" charset="0"/>
                        <a:cs typeface="Arial" panose="020B0604020202020204" pitchFamily="34" charset="0"/>
                      </a:endParaRPr>
                    </a:p>
                  </a:txBody>
                  <a:tcPr marL="45848" marR="45848" marT="0" marB="0"/>
                </a:tc>
                <a:extLst>
                  <a:ext uri="{0D108BD9-81ED-4DB2-BD59-A6C34878D82A}">
                    <a16:rowId xmlns:a16="http://schemas.microsoft.com/office/drawing/2014/main" val="1601588732"/>
                  </a:ext>
                </a:extLst>
              </a:tr>
              <a:tr h="780808">
                <a:tc>
                  <a:txBody>
                    <a:bodyPr/>
                    <a:lstStyle/>
                    <a:p>
                      <a:pPr>
                        <a:lnSpc>
                          <a:spcPct val="115000"/>
                        </a:lnSpc>
                        <a:spcBef>
                          <a:spcPts val="1200"/>
                        </a:spcBef>
                        <a:spcAft>
                          <a:spcPts val="1000"/>
                        </a:spcAft>
                        <a:buNone/>
                      </a:pPr>
                      <a:r>
                        <a:rPr lang="en-US" sz="2300" dirty="0">
                          <a:effectLst/>
                          <a:latin typeface="Arial" panose="020B0604020202020204" pitchFamily="34" charset="0"/>
                          <a:ea typeface="Calibri" panose="020F0502020204030204" pitchFamily="34" charset="0"/>
                          <a:cs typeface="Arial" panose="020B0604020202020204" pitchFamily="34" charset="0"/>
                        </a:rPr>
                        <a:t>A1</a:t>
                      </a:r>
                      <a:endParaRPr lang="vi-VN" sz="2300" dirty="0">
                        <a:effectLst/>
                        <a:latin typeface="Arial" panose="020B0604020202020204" pitchFamily="34" charset="0"/>
                        <a:ea typeface="Calibri" panose="020F0502020204030204" pitchFamily="34" charset="0"/>
                        <a:cs typeface="Arial" panose="020B0604020202020204" pitchFamily="34" charset="0"/>
                      </a:endParaRPr>
                    </a:p>
                  </a:txBody>
                  <a:tcPr marL="45848" marR="45848" marT="0" marB="0"/>
                </a:tc>
                <a:tc>
                  <a:txBody>
                    <a:bodyPr/>
                    <a:lstStyle/>
                    <a:p>
                      <a:pPr>
                        <a:lnSpc>
                          <a:spcPct val="115000"/>
                        </a:lnSpc>
                        <a:spcBef>
                          <a:spcPts val="1200"/>
                        </a:spcBef>
                        <a:spcAft>
                          <a:spcPts val="1000"/>
                        </a:spcAft>
                        <a:buNone/>
                      </a:pPr>
                      <a:r>
                        <a:rPr lang="en-US" sz="2300" dirty="0">
                          <a:effectLst/>
                          <a:latin typeface="Arial" panose="020B0604020202020204" pitchFamily="34" charset="0"/>
                          <a:ea typeface="Calibri" panose="020F0502020204030204" pitchFamily="34" charset="0"/>
                          <a:cs typeface="Arial" panose="020B0604020202020204" pitchFamily="34" charset="0"/>
                        </a:rPr>
                        <a:t>Admin</a:t>
                      </a:r>
                      <a:endParaRPr lang="vi-VN" sz="2300" dirty="0">
                        <a:effectLst/>
                        <a:latin typeface="Arial" panose="020B0604020202020204" pitchFamily="34" charset="0"/>
                        <a:ea typeface="Calibri" panose="020F0502020204030204" pitchFamily="34" charset="0"/>
                        <a:cs typeface="Arial" panose="020B0604020202020204" pitchFamily="34" charset="0"/>
                      </a:endParaRPr>
                    </a:p>
                  </a:txBody>
                  <a:tcPr marL="45848" marR="45848" marT="0" marB="0"/>
                </a:tc>
                <a:tc>
                  <a:txBody>
                    <a:bodyPr/>
                    <a:lstStyle/>
                    <a:p>
                      <a:pPr>
                        <a:lnSpc>
                          <a:spcPct val="115000"/>
                        </a:lnSpc>
                        <a:spcBef>
                          <a:spcPts val="1200"/>
                        </a:spcBef>
                        <a:spcAft>
                          <a:spcPts val="1000"/>
                        </a:spcAft>
                        <a:buNone/>
                      </a:pPr>
                      <a:r>
                        <a:rPr lang="en-US" sz="2300" dirty="0" err="1">
                          <a:effectLst/>
                          <a:latin typeface="Arial" panose="020B0604020202020204" pitchFamily="34" charset="0"/>
                          <a:ea typeface="Calibri" panose="020F0502020204030204" pitchFamily="34" charset="0"/>
                          <a:cs typeface="Arial" panose="020B0604020202020204" pitchFamily="34" charset="0"/>
                        </a:rPr>
                        <a:t>Là</a:t>
                      </a:r>
                      <a:r>
                        <a:rPr lang="en-US" sz="2300" dirty="0">
                          <a:effectLst/>
                          <a:latin typeface="Arial" panose="020B0604020202020204" pitchFamily="34" charset="0"/>
                          <a:ea typeface="Calibri" panose="020F0502020204030204" pitchFamily="34" charset="0"/>
                          <a:cs typeface="Arial" panose="020B0604020202020204" pitchFamily="34" charset="0"/>
                        </a:rPr>
                        <a:t> </a:t>
                      </a:r>
                      <a:r>
                        <a:rPr lang="en-US" sz="2300" dirty="0" err="1">
                          <a:effectLst/>
                          <a:latin typeface="Arial" panose="020B0604020202020204" pitchFamily="34" charset="0"/>
                          <a:ea typeface="Calibri" panose="020F0502020204030204" pitchFamily="34" charset="0"/>
                          <a:cs typeface="Arial" panose="020B0604020202020204" pitchFamily="34" charset="0"/>
                        </a:rPr>
                        <a:t>người</a:t>
                      </a:r>
                      <a:r>
                        <a:rPr lang="en-US" sz="2300" dirty="0">
                          <a:effectLst/>
                          <a:latin typeface="Arial" panose="020B0604020202020204" pitchFamily="34" charset="0"/>
                          <a:ea typeface="Calibri" panose="020F0502020204030204" pitchFamily="34" charset="0"/>
                          <a:cs typeface="Arial" panose="020B0604020202020204" pitchFamily="34" charset="0"/>
                        </a:rPr>
                        <a:t> </a:t>
                      </a:r>
                      <a:r>
                        <a:rPr lang="en-US" sz="2300" dirty="0" err="1">
                          <a:effectLst/>
                          <a:latin typeface="Arial" panose="020B0604020202020204" pitchFamily="34" charset="0"/>
                          <a:ea typeface="Calibri" panose="020F0502020204030204" pitchFamily="34" charset="0"/>
                          <a:cs typeface="Arial" panose="020B0604020202020204" pitchFamily="34" charset="0"/>
                        </a:rPr>
                        <a:t>trực</a:t>
                      </a:r>
                      <a:r>
                        <a:rPr lang="en-US" sz="2300" dirty="0">
                          <a:effectLst/>
                          <a:latin typeface="Arial" panose="020B0604020202020204" pitchFamily="34" charset="0"/>
                          <a:ea typeface="Calibri" panose="020F0502020204030204" pitchFamily="34" charset="0"/>
                          <a:cs typeface="Arial" panose="020B0604020202020204" pitchFamily="34" charset="0"/>
                        </a:rPr>
                        <a:t> </a:t>
                      </a:r>
                      <a:r>
                        <a:rPr lang="en-US" sz="2300" dirty="0" err="1">
                          <a:effectLst/>
                          <a:latin typeface="Arial" panose="020B0604020202020204" pitchFamily="34" charset="0"/>
                          <a:ea typeface="Calibri" panose="020F0502020204030204" pitchFamily="34" charset="0"/>
                          <a:cs typeface="Arial" panose="020B0604020202020204" pitchFamily="34" charset="0"/>
                        </a:rPr>
                        <a:t>tiếp</a:t>
                      </a:r>
                      <a:r>
                        <a:rPr lang="en-US" sz="2300" dirty="0">
                          <a:effectLst/>
                          <a:latin typeface="Arial" panose="020B0604020202020204" pitchFamily="34" charset="0"/>
                          <a:ea typeface="Calibri" panose="020F0502020204030204" pitchFamily="34" charset="0"/>
                          <a:cs typeface="Arial" panose="020B0604020202020204" pitchFamily="34" charset="0"/>
                        </a:rPr>
                        <a:t> </a:t>
                      </a:r>
                      <a:r>
                        <a:rPr lang="en-US" sz="2300" dirty="0" err="1">
                          <a:effectLst/>
                          <a:latin typeface="Arial" panose="020B0604020202020204" pitchFamily="34" charset="0"/>
                          <a:ea typeface="Calibri" panose="020F0502020204030204" pitchFamily="34" charset="0"/>
                          <a:cs typeface="Arial" panose="020B0604020202020204" pitchFamily="34" charset="0"/>
                        </a:rPr>
                        <a:t>quản</a:t>
                      </a:r>
                      <a:r>
                        <a:rPr lang="en-US" sz="2300" dirty="0">
                          <a:effectLst/>
                          <a:latin typeface="Arial" panose="020B0604020202020204" pitchFamily="34" charset="0"/>
                          <a:ea typeface="Calibri" panose="020F0502020204030204" pitchFamily="34" charset="0"/>
                          <a:cs typeface="Arial" panose="020B0604020202020204" pitchFamily="34" charset="0"/>
                        </a:rPr>
                        <a:t> </a:t>
                      </a:r>
                      <a:r>
                        <a:rPr lang="en-US" sz="2300" dirty="0" err="1">
                          <a:effectLst/>
                          <a:latin typeface="Arial" panose="020B0604020202020204" pitchFamily="34" charset="0"/>
                          <a:ea typeface="Calibri" panose="020F0502020204030204" pitchFamily="34" charset="0"/>
                          <a:cs typeface="Arial" panose="020B0604020202020204" pitchFamily="34" charset="0"/>
                        </a:rPr>
                        <a:t>lý</a:t>
                      </a:r>
                      <a:r>
                        <a:rPr lang="en-US" sz="2300" dirty="0">
                          <a:effectLst/>
                          <a:latin typeface="Arial" panose="020B0604020202020204" pitchFamily="34" charset="0"/>
                          <a:ea typeface="Calibri" panose="020F0502020204030204" pitchFamily="34" charset="0"/>
                          <a:cs typeface="Arial" panose="020B0604020202020204" pitchFamily="34" charset="0"/>
                        </a:rPr>
                        <a:t> </a:t>
                      </a:r>
                      <a:r>
                        <a:rPr lang="en-US" sz="2300" dirty="0" err="1">
                          <a:effectLst/>
                          <a:latin typeface="Arial" panose="020B0604020202020204" pitchFamily="34" charset="0"/>
                          <a:ea typeface="Calibri" panose="020F0502020204030204" pitchFamily="34" charset="0"/>
                          <a:cs typeface="Arial" panose="020B0604020202020204" pitchFamily="34" charset="0"/>
                        </a:rPr>
                        <a:t>và</a:t>
                      </a:r>
                      <a:r>
                        <a:rPr lang="en-US" sz="2300" dirty="0">
                          <a:effectLst/>
                          <a:latin typeface="Arial" panose="020B0604020202020204" pitchFamily="34" charset="0"/>
                          <a:ea typeface="Calibri" panose="020F0502020204030204" pitchFamily="34" charset="0"/>
                          <a:cs typeface="Arial" panose="020B0604020202020204" pitchFamily="34" charset="0"/>
                        </a:rPr>
                        <a:t> </a:t>
                      </a:r>
                      <a:r>
                        <a:rPr lang="en-US" sz="2300" dirty="0" err="1">
                          <a:effectLst/>
                          <a:latin typeface="Arial" panose="020B0604020202020204" pitchFamily="34" charset="0"/>
                          <a:ea typeface="Calibri" panose="020F0502020204030204" pitchFamily="34" charset="0"/>
                          <a:cs typeface="Arial" panose="020B0604020202020204" pitchFamily="34" charset="0"/>
                        </a:rPr>
                        <a:t>sử</a:t>
                      </a:r>
                      <a:r>
                        <a:rPr lang="en-US" sz="2300" dirty="0">
                          <a:effectLst/>
                          <a:latin typeface="Arial" panose="020B0604020202020204" pitchFamily="34" charset="0"/>
                          <a:ea typeface="Calibri" panose="020F0502020204030204" pitchFamily="34" charset="0"/>
                          <a:cs typeface="Arial" panose="020B0604020202020204" pitchFamily="34" charset="0"/>
                        </a:rPr>
                        <a:t> </a:t>
                      </a:r>
                      <a:r>
                        <a:rPr lang="en-US" sz="2300" dirty="0" err="1">
                          <a:effectLst/>
                          <a:latin typeface="Arial" panose="020B0604020202020204" pitchFamily="34" charset="0"/>
                          <a:ea typeface="Calibri" panose="020F0502020204030204" pitchFamily="34" charset="0"/>
                          <a:cs typeface="Arial" panose="020B0604020202020204" pitchFamily="34" charset="0"/>
                        </a:rPr>
                        <a:t>dụng</a:t>
                      </a:r>
                      <a:r>
                        <a:rPr lang="en-US" sz="2300" dirty="0">
                          <a:effectLst/>
                          <a:latin typeface="Arial" panose="020B0604020202020204" pitchFamily="34" charset="0"/>
                          <a:ea typeface="Calibri" panose="020F0502020204030204" pitchFamily="34" charset="0"/>
                          <a:cs typeface="Arial" panose="020B0604020202020204" pitchFamily="34" charset="0"/>
                        </a:rPr>
                        <a:t> </a:t>
                      </a:r>
                      <a:r>
                        <a:rPr lang="en-US" sz="2300" dirty="0" err="1">
                          <a:effectLst/>
                          <a:latin typeface="Arial" panose="020B0604020202020204" pitchFamily="34" charset="0"/>
                          <a:ea typeface="Calibri" panose="020F0502020204030204" pitchFamily="34" charset="0"/>
                          <a:cs typeface="Arial" panose="020B0604020202020204" pitchFamily="34" charset="0"/>
                        </a:rPr>
                        <a:t>tất</a:t>
                      </a:r>
                      <a:r>
                        <a:rPr lang="en-US" sz="2300" dirty="0">
                          <a:effectLst/>
                          <a:latin typeface="Arial" panose="020B0604020202020204" pitchFamily="34" charset="0"/>
                          <a:ea typeface="Calibri" panose="020F0502020204030204" pitchFamily="34" charset="0"/>
                          <a:cs typeface="Arial" panose="020B0604020202020204" pitchFamily="34" charset="0"/>
                        </a:rPr>
                        <a:t> </a:t>
                      </a:r>
                      <a:r>
                        <a:rPr lang="en-US" sz="2300" dirty="0" err="1">
                          <a:effectLst/>
                          <a:latin typeface="Arial" panose="020B0604020202020204" pitchFamily="34" charset="0"/>
                          <a:ea typeface="Calibri" panose="020F0502020204030204" pitchFamily="34" charset="0"/>
                          <a:cs typeface="Arial" panose="020B0604020202020204" pitchFamily="34" charset="0"/>
                        </a:rPr>
                        <a:t>cả</a:t>
                      </a:r>
                      <a:r>
                        <a:rPr lang="en-US" sz="2300" dirty="0">
                          <a:effectLst/>
                          <a:latin typeface="Arial" panose="020B0604020202020204" pitchFamily="34" charset="0"/>
                          <a:ea typeface="Calibri" panose="020F0502020204030204" pitchFamily="34" charset="0"/>
                          <a:cs typeface="Arial" panose="020B0604020202020204" pitchFamily="34" charset="0"/>
                        </a:rPr>
                        <a:t> </a:t>
                      </a:r>
                      <a:r>
                        <a:rPr lang="en-US" sz="2300" dirty="0" err="1">
                          <a:effectLst/>
                          <a:latin typeface="Arial" panose="020B0604020202020204" pitchFamily="34" charset="0"/>
                          <a:ea typeface="Calibri" panose="020F0502020204030204" pitchFamily="34" charset="0"/>
                          <a:cs typeface="Arial" panose="020B0604020202020204" pitchFamily="34" charset="0"/>
                        </a:rPr>
                        <a:t>chức</a:t>
                      </a:r>
                      <a:r>
                        <a:rPr lang="en-US" sz="2300" dirty="0">
                          <a:effectLst/>
                          <a:latin typeface="Arial" panose="020B0604020202020204" pitchFamily="34" charset="0"/>
                          <a:ea typeface="Calibri" panose="020F0502020204030204" pitchFamily="34" charset="0"/>
                          <a:cs typeface="Arial" panose="020B0604020202020204" pitchFamily="34" charset="0"/>
                        </a:rPr>
                        <a:t> </a:t>
                      </a:r>
                      <a:r>
                        <a:rPr lang="en-US" sz="2300" dirty="0" err="1">
                          <a:effectLst/>
                          <a:latin typeface="Arial" panose="020B0604020202020204" pitchFamily="34" charset="0"/>
                          <a:ea typeface="Calibri" panose="020F0502020204030204" pitchFamily="34" charset="0"/>
                          <a:cs typeface="Arial" panose="020B0604020202020204" pitchFamily="34" charset="0"/>
                        </a:rPr>
                        <a:t>năng</a:t>
                      </a:r>
                      <a:r>
                        <a:rPr lang="en-US" sz="2300" dirty="0">
                          <a:effectLst/>
                          <a:latin typeface="Arial" panose="020B0604020202020204" pitchFamily="34" charset="0"/>
                          <a:ea typeface="Calibri" panose="020F0502020204030204" pitchFamily="34" charset="0"/>
                          <a:cs typeface="Arial" panose="020B0604020202020204" pitchFamily="34" charset="0"/>
                        </a:rPr>
                        <a:t> </a:t>
                      </a:r>
                      <a:r>
                        <a:rPr lang="en-US" sz="2300" dirty="0" err="1">
                          <a:effectLst/>
                          <a:latin typeface="Arial" panose="020B0604020202020204" pitchFamily="34" charset="0"/>
                          <a:ea typeface="Calibri" panose="020F0502020204030204" pitchFamily="34" charset="0"/>
                          <a:cs typeface="Arial" panose="020B0604020202020204" pitchFamily="34" charset="0"/>
                        </a:rPr>
                        <a:t>của</a:t>
                      </a:r>
                      <a:r>
                        <a:rPr lang="en-US" sz="2300" dirty="0">
                          <a:effectLst/>
                          <a:latin typeface="Arial" panose="020B0604020202020204" pitchFamily="34" charset="0"/>
                          <a:ea typeface="Calibri" panose="020F0502020204030204" pitchFamily="34" charset="0"/>
                          <a:cs typeface="Arial" panose="020B0604020202020204" pitchFamily="34" charset="0"/>
                        </a:rPr>
                        <a:t> website, admin </a:t>
                      </a:r>
                      <a:r>
                        <a:rPr lang="en-US" sz="2300" dirty="0" err="1">
                          <a:effectLst/>
                          <a:latin typeface="Arial" panose="020B0604020202020204" pitchFamily="34" charset="0"/>
                          <a:ea typeface="Calibri" panose="020F0502020204030204" pitchFamily="34" charset="0"/>
                          <a:cs typeface="Arial" panose="020B0604020202020204" pitchFamily="34" charset="0"/>
                        </a:rPr>
                        <a:t>cũng</a:t>
                      </a:r>
                      <a:r>
                        <a:rPr lang="en-US" sz="2300" dirty="0">
                          <a:effectLst/>
                          <a:latin typeface="Arial" panose="020B0604020202020204" pitchFamily="34" charset="0"/>
                          <a:ea typeface="Calibri" panose="020F0502020204030204" pitchFamily="34" charset="0"/>
                          <a:cs typeface="Arial" panose="020B0604020202020204" pitchFamily="34" charset="0"/>
                        </a:rPr>
                        <a:t> </a:t>
                      </a:r>
                      <a:r>
                        <a:rPr lang="en-US" sz="2300" dirty="0" err="1">
                          <a:effectLst/>
                          <a:latin typeface="Arial" panose="020B0604020202020204" pitchFamily="34" charset="0"/>
                          <a:ea typeface="Calibri" panose="020F0502020204030204" pitchFamily="34" charset="0"/>
                          <a:cs typeface="Arial" panose="020B0604020202020204" pitchFamily="34" charset="0"/>
                        </a:rPr>
                        <a:t>là</a:t>
                      </a:r>
                      <a:r>
                        <a:rPr lang="en-US" sz="2300" dirty="0">
                          <a:effectLst/>
                          <a:latin typeface="Arial" panose="020B0604020202020204" pitchFamily="34" charset="0"/>
                          <a:ea typeface="Calibri" panose="020F0502020204030204" pitchFamily="34" charset="0"/>
                          <a:cs typeface="Arial" panose="020B0604020202020204" pitchFamily="34" charset="0"/>
                        </a:rPr>
                        <a:t> </a:t>
                      </a:r>
                      <a:r>
                        <a:rPr lang="en-US" sz="2300" dirty="0" err="1">
                          <a:effectLst/>
                          <a:latin typeface="Arial" panose="020B0604020202020204" pitchFamily="34" charset="0"/>
                          <a:ea typeface="Calibri" panose="020F0502020204030204" pitchFamily="34" charset="0"/>
                          <a:cs typeface="Arial" panose="020B0604020202020204" pitchFamily="34" charset="0"/>
                        </a:rPr>
                        <a:t>một</a:t>
                      </a:r>
                      <a:r>
                        <a:rPr lang="en-US" sz="2300" dirty="0">
                          <a:effectLst/>
                          <a:latin typeface="Arial" panose="020B0604020202020204" pitchFamily="34" charset="0"/>
                          <a:ea typeface="Calibri" panose="020F0502020204030204" pitchFamily="34" charset="0"/>
                          <a:cs typeface="Arial" panose="020B0604020202020204" pitchFamily="34" charset="0"/>
                        </a:rPr>
                        <a:t> </a:t>
                      </a:r>
                      <a:r>
                        <a:rPr lang="en-US" sz="2300" dirty="0" err="1">
                          <a:effectLst/>
                          <a:latin typeface="Arial" panose="020B0604020202020204" pitchFamily="34" charset="0"/>
                          <a:ea typeface="Calibri" panose="020F0502020204030204" pitchFamily="34" charset="0"/>
                          <a:cs typeface="Arial" panose="020B0604020202020204" pitchFamily="34" charset="0"/>
                        </a:rPr>
                        <a:t>nhân</a:t>
                      </a:r>
                      <a:r>
                        <a:rPr lang="en-US" sz="2300" dirty="0">
                          <a:effectLst/>
                          <a:latin typeface="Arial" panose="020B0604020202020204" pitchFamily="34" charset="0"/>
                          <a:ea typeface="Calibri" panose="020F0502020204030204" pitchFamily="34" charset="0"/>
                          <a:cs typeface="Arial" panose="020B0604020202020204" pitchFamily="34" charset="0"/>
                        </a:rPr>
                        <a:t> </a:t>
                      </a:r>
                      <a:r>
                        <a:rPr lang="en-US" sz="2300" dirty="0" err="1">
                          <a:effectLst/>
                          <a:latin typeface="Arial" panose="020B0604020202020204" pitchFamily="34" charset="0"/>
                          <a:ea typeface="Calibri" panose="020F0502020204030204" pitchFamily="34" charset="0"/>
                          <a:cs typeface="Arial" panose="020B0604020202020204" pitchFamily="34" charset="0"/>
                        </a:rPr>
                        <a:t>viên</a:t>
                      </a:r>
                      <a:r>
                        <a:rPr lang="en-US" sz="2300" dirty="0">
                          <a:effectLst/>
                          <a:latin typeface="Arial" panose="020B0604020202020204" pitchFamily="34" charset="0"/>
                          <a:ea typeface="Calibri" panose="020F0502020204030204" pitchFamily="34" charset="0"/>
                          <a:cs typeface="Arial" panose="020B0604020202020204" pitchFamily="34" charset="0"/>
                        </a:rPr>
                        <a:t>.</a:t>
                      </a:r>
                      <a:endParaRPr lang="vi-VN" sz="2300" dirty="0">
                        <a:effectLst/>
                        <a:latin typeface="Arial" panose="020B0604020202020204" pitchFamily="34" charset="0"/>
                        <a:ea typeface="Calibri" panose="020F0502020204030204" pitchFamily="34" charset="0"/>
                        <a:cs typeface="Arial" panose="020B0604020202020204" pitchFamily="34" charset="0"/>
                      </a:endParaRPr>
                    </a:p>
                    <a:p>
                      <a:pPr>
                        <a:lnSpc>
                          <a:spcPct val="115000"/>
                        </a:lnSpc>
                        <a:spcBef>
                          <a:spcPts val="1200"/>
                        </a:spcBef>
                        <a:spcAft>
                          <a:spcPts val="1000"/>
                        </a:spcAft>
                        <a:buNone/>
                      </a:pPr>
                      <a:r>
                        <a:rPr lang="en-US" sz="2300" dirty="0">
                          <a:effectLst/>
                          <a:latin typeface="Arial" panose="020B0604020202020204" pitchFamily="34" charset="0"/>
                          <a:ea typeface="Calibri" panose="020F0502020204030204" pitchFamily="34" charset="0"/>
                          <a:cs typeface="Arial" panose="020B0604020202020204" pitchFamily="34" charset="0"/>
                        </a:rPr>
                        <a:t> </a:t>
                      </a:r>
                      <a:endParaRPr lang="vi-VN" sz="2300" dirty="0">
                        <a:effectLst/>
                        <a:latin typeface="Arial" panose="020B0604020202020204" pitchFamily="34" charset="0"/>
                        <a:ea typeface="Calibri" panose="020F0502020204030204" pitchFamily="34" charset="0"/>
                        <a:cs typeface="Arial" panose="020B0604020202020204" pitchFamily="34" charset="0"/>
                      </a:endParaRPr>
                    </a:p>
                  </a:txBody>
                  <a:tcPr marL="45848" marR="45848" marT="0" marB="0"/>
                </a:tc>
                <a:extLst>
                  <a:ext uri="{0D108BD9-81ED-4DB2-BD59-A6C34878D82A}">
                    <a16:rowId xmlns:a16="http://schemas.microsoft.com/office/drawing/2014/main" val="3931396677"/>
                  </a:ext>
                </a:extLst>
              </a:tr>
              <a:tr h="865301">
                <a:tc>
                  <a:txBody>
                    <a:bodyPr/>
                    <a:lstStyle/>
                    <a:p>
                      <a:pPr>
                        <a:lnSpc>
                          <a:spcPct val="115000"/>
                        </a:lnSpc>
                        <a:spcBef>
                          <a:spcPts val="1200"/>
                        </a:spcBef>
                        <a:spcAft>
                          <a:spcPts val="1000"/>
                        </a:spcAft>
                        <a:buNone/>
                      </a:pPr>
                      <a:r>
                        <a:rPr lang="en-US" sz="2300">
                          <a:effectLst/>
                          <a:latin typeface="Arial" panose="020B0604020202020204" pitchFamily="34" charset="0"/>
                          <a:ea typeface="Calibri" panose="020F0502020204030204" pitchFamily="34" charset="0"/>
                          <a:cs typeface="Arial" panose="020B0604020202020204" pitchFamily="34" charset="0"/>
                        </a:rPr>
                        <a:t>A2</a:t>
                      </a:r>
                      <a:endParaRPr lang="vi-VN" sz="2300">
                        <a:effectLst/>
                        <a:latin typeface="Arial" panose="020B0604020202020204" pitchFamily="34" charset="0"/>
                        <a:ea typeface="Calibri" panose="020F0502020204030204" pitchFamily="34" charset="0"/>
                        <a:cs typeface="Arial" panose="020B0604020202020204" pitchFamily="34" charset="0"/>
                      </a:endParaRPr>
                    </a:p>
                  </a:txBody>
                  <a:tcPr marL="45848" marR="45848" marT="0" marB="0"/>
                </a:tc>
                <a:tc>
                  <a:txBody>
                    <a:bodyPr/>
                    <a:lstStyle/>
                    <a:p>
                      <a:pPr>
                        <a:lnSpc>
                          <a:spcPct val="115000"/>
                        </a:lnSpc>
                        <a:spcBef>
                          <a:spcPts val="1200"/>
                        </a:spcBef>
                        <a:spcAft>
                          <a:spcPts val="1000"/>
                        </a:spcAft>
                        <a:buNone/>
                      </a:pPr>
                      <a:r>
                        <a:rPr lang="en-US" sz="2300" dirty="0" err="1">
                          <a:effectLst/>
                          <a:latin typeface="Arial" panose="020B0604020202020204" pitchFamily="34" charset="0"/>
                          <a:ea typeface="Calibri" panose="020F0502020204030204" pitchFamily="34" charset="0"/>
                          <a:cs typeface="Arial" panose="020B0604020202020204" pitchFamily="34" charset="0"/>
                        </a:rPr>
                        <a:t>Nhân</a:t>
                      </a:r>
                      <a:r>
                        <a:rPr lang="en-US" sz="2300" dirty="0">
                          <a:effectLst/>
                          <a:latin typeface="Arial" panose="020B0604020202020204" pitchFamily="34" charset="0"/>
                          <a:ea typeface="Calibri" panose="020F0502020204030204" pitchFamily="34" charset="0"/>
                          <a:cs typeface="Arial" panose="020B0604020202020204" pitchFamily="34" charset="0"/>
                        </a:rPr>
                        <a:t> </a:t>
                      </a:r>
                      <a:r>
                        <a:rPr lang="en-US" sz="2300" dirty="0" err="1">
                          <a:effectLst/>
                          <a:latin typeface="Arial" panose="020B0604020202020204" pitchFamily="34" charset="0"/>
                          <a:ea typeface="Calibri" panose="020F0502020204030204" pitchFamily="34" charset="0"/>
                          <a:cs typeface="Arial" panose="020B0604020202020204" pitchFamily="34" charset="0"/>
                        </a:rPr>
                        <a:t>viên</a:t>
                      </a:r>
                      <a:endParaRPr lang="vi-VN" sz="2300" dirty="0">
                        <a:effectLst/>
                        <a:latin typeface="Arial" panose="020B0604020202020204" pitchFamily="34" charset="0"/>
                        <a:ea typeface="Calibri" panose="020F0502020204030204" pitchFamily="34" charset="0"/>
                        <a:cs typeface="Arial" panose="020B0604020202020204" pitchFamily="34" charset="0"/>
                      </a:endParaRPr>
                    </a:p>
                  </a:txBody>
                  <a:tcPr marL="45848" marR="45848" marT="0" marB="0"/>
                </a:tc>
                <a:tc>
                  <a:txBody>
                    <a:bodyPr/>
                    <a:lstStyle/>
                    <a:p>
                      <a:pPr>
                        <a:lnSpc>
                          <a:spcPct val="115000"/>
                        </a:lnSpc>
                        <a:spcBef>
                          <a:spcPts val="1200"/>
                        </a:spcBef>
                        <a:spcAft>
                          <a:spcPts val="1000"/>
                        </a:spcAft>
                        <a:buNone/>
                      </a:pPr>
                      <a:r>
                        <a:rPr lang="en-US" sz="2300" dirty="0" err="1">
                          <a:effectLst/>
                          <a:latin typeface="Arial" panose="020B0604020202020204" pitchFamily="34" charset="0"/>
                          <a:ea typeface="Calibri" panose="020F0502020204030204" pitchFamily="34" charset="0"/>
                          <a:cs typeface="Arial" panose="020B0604020202020204" pitchFamily="34" charset="0"/>
                        </a:rPr>
                        <a:t>Là</a:t>
                      </a:r>
                      <a:r>
                        <a:rPr lang="en-US" sz="2300" dirty="0">
                          <a:effectLst/>
                          <a:latin typeface="Arial" panose="020B0604020202020204" pitchFamily="34" charset="0"/>
                          <a:ea typeface="Calibri" panose="020F0502020204030204" pitchFamily="34" charset="0"/>
                          <a:cs typeface="Arial" panose="020B0604020202020204" pitchFamily="34" charset="0"/>
                        </a:rPr>
                        <a:t> </a:t>
                      </a:r>
                      <a:r>
                        <a:rPr lang="en-US" sz="2300" dirty="0" err="1">
                          <a:effectLst/>
                          <a:latin typeface="Arial" panose="020B0604020202020204" pitchFamily="34" charset="0"/>
                          <a:ea typeface="Calibri" panose="020F0502020204030204" pitchFamily="34" charset="0"/>
                          <a:cs typeface="Arial" panose="020B0604020202020204" pitchFamily="34" charset="0"/>
                        </a:rPr>
                        <a:t>người</a:t>
                      </a:r>
                      <a:r>
                        <a:rPr lang="en-US" sz="2300" dirty="0">
                          <a:effectLst/>
                          <a:latin typeface="Arial" panose="020B0604020202020204" pitchFamily="34" charset="0"/>
                          <a:ea typeface="Calibri" panose="020F0502020204030204" pitchFamily="34" charset="0"/>
                          <a:cs typeface="Arial" panose="020B0604020202020204" pitchFamily="34" charset="0"/>
                        </a:rPr>
                        <a:t> </a:t>
                      </a:r>
                      <a:r>
                        <a:rPr lang="en-US" sz="2300" dirty="0" err="1">
                          <a:effectLst/>
                          <a:latin typeface="Arial" panose="020B0604020202020204" pitchFamily="34" charset="0"/>
                          <a:ea typeface="Calibri" panose="020F0502020204030204" pitchFamily="34" charset="0"/>
                          <a:cs typeface="Arial" panose="020B0604020202020204" pitchFamily="34" charset="0"/>
                        </a:rPr>
                        <a:t>sử</a:t>
                      </a:r>
                      <a:r>
                        <a:rPr lang="en-US" sz="2300" dirty="0">
                          <a:effectLst/>
                          <a:latin typeface="Arial" panose="020B0604020202020204" pitchFamily="34" charset="0"/>
                          <a:ea typeface="Calibri" panose="020F0502020204030204" pitchFamily="34" charset="0"/>
                          <a:cs typeface="Arial" panose="020B0604020202020204" pitchFamily="34" charset="0"/>
                        </a:rPr>
                        <a:t> </a:t>
                      </a:r>
                      <a:r>
                        <a:rPr lang="en-US" sz="2300" dirty="0" err="1">
                          <a:effectLst/>
                          <a:latin typeface="Arial" panose="020B0604020202020204" pitchFamily="34" charset="0"/>
                          <a:ea typeface="Calibri" panose="020F0502020204030204" pitchFamily="34" charset="0"/>
                          <a:cs typeface="Arial" panose="020B0604020202020204" pitchFamily="34" charset="0"/>
                        </a:rPr>
                        <a:t>dụng</a:t>
                      </a:r>
                      <a:r>
                        <a:rPr lang="en-US" sz="2300" dirty="0">
                          <a:effectLst/>
                          <a:latin typeface="Arial" panose="020B0604020202020204" pitchFamily="34" charset="0"/>
                          <a:ea typeface="Calibri" panose="020F0502020204030204" pitchFamily="34" charset="0"/>
                          <a:cs typeface="Arial" panose="020B0604020202020204" pitchFamily="34" charset="0"/>
                        </a:rPr>
                        <a:t> </a:t>
                      </a:r>
                      <a:r>
                        <a:rPr lang="en-US" sz="2300" dirty="0" err="1">
                          <a:effectLst/>
                          <a:latin typeface="Arial" panose="020B0604020202020204" pitchFamily="34" charset="0"/>
                          <a:ea typeface="Calibri" panose="020F0502020204030204" pitchFamily="34" charset="0"/>
                          <a:cs typeface="Arial" panose="020B0604020202020204" pitchFamily="34" charset="0"/>
                        </a:rPr>
                        <a:t>các</a:t>
                      </a:r>
                      <a:r>
                        <a:rPr lang="en-US" sz="2300" dirty="0">
                          <a:effectLst/>
                          <a:latin typeface="Arial" panose="020B0604020202020204" pitchFamily="34" charset="0"/>
                          <a:ea typeface="Calibri" panose="020F0502020204030204" pitchFamily="34" charset="0"/>
                          <a:cs typeface="Arial" panose="020B0604020202020204" pitchFamily="34" charset="0"/>
                        </a:rPr>
                        <a:t> </a:t>
                      </a:r>
                      <a:r>
                        <a:rPr lang="en-US" sz="2300" dirty="0" err="1">
                          <a:effectLst/>
                          <a:latin typeface="Arial" panose="020B0604020202020204" pitchFamily="34" charset="0"/>
                          <a:ea typeface="Calibri" panose="020F0502020204030204" pitchFamily="34" charset="0"/>
                          <a:cs typeface="Arial" panose="020B0604020202020204" pitchFamily="34" charset="0"/>
                        </a:rPr>
                        <a:t>chức</a:t>
                      </a:r>
                      <a:r>
                        <a:rPr lang="en-US" sz="2300" dirty="0">
                          <a:effectLst/>
                          <a:latin typeface="Arial" panose="020B0604020202020204" pitchFamily="34" charset="0"/>
                          <a:ea typeface="Calibri" panose="020F0502020204030204" pitchFamily="34" charset="0"/>
                          <a:cs typeface="Arial" panose="020B0604020202020204" pitchFamily="34" charset="0"/>
                        </a:rPr>
                        <a:t> </a:t>
                      </a:r>
                      <a:r>
                        <a:rPr lang="en-US" sz="2300" dirty="0" err="1">
                          <a:effectLst/>
                          <a:latin typeface="Arial" panose="020B0604020202020204" pitchFamily="34" charset="0"/>
                          <a:ea typeface="Calibri" panose="020F0502020204030204" pitchFamily="34" charset="0"/>
                          <a:cs typeface="Arial" panose="020B0604020202020204" pitchFamily="34" charset="0"/>
                        </a:rPr>
                        <a:t>năng</a:t>
                      </a:r>
                      <a:r>
                        <a:rPr lang="en-US" sz="2300" dirty="0">
                          <a:effectLst/>
                          <a:latin typeface="Arial" panose="020B0604020202020204" pitchFamily="34" charset="0"/>
                          <a:ea typeface="Calibri" panose="020F0502020204030204" pitchFamily="34" charset="0"/>
                          <a:cs typeface="Arial" panose="020B0604020202020204" pitchFamily="34" charset="0"/>
                        </a:rPr>
                        <a:t> </a:t>
                      </a:r>
                      <a:r>
                        <a:rPr lang="en-US" sz="2300" dirty="0" err="1">
                          <a:effectLst/>
                          <a:latin typeface="Arial" panose="020B0604020202020204" pitchFamily="34" charset="0"/>
                          <a:ea typeface="Calibri" panose="020F0502020204030204" pitchFamily="34" charset="0"/>
                          <a:cs typeface="Arial" panose="020B0604020202020204" pitchFamily="34" charset="0"/>
                        </a:rPr>
                        <a:t>quản</a:t>
                      </a:r>
                      <a:r>
                        <a:rPr lang="en-US" sz="2300" dirty="0">
                          <a:effectLst/>
                          <a:latin typeface="Arial" panose="020B0604020202020204" pitchFamily="34" charset="0"/>
                          <a:ea typeface="Calibri" panose="020F0502020204030204" pitchFamily="34" charset="0"/>
                          <a:cs typeface="Arial" panose="020B0604020202020204" pitchFamily="34" charset="0"/>
                        </a:rPr>
                        <a:t> </a:t>
                      </a:r>
                      <a:r>
                        <a:rPr lang="en-US" sz="2300" dirty="0" err="1">
                          <a:effectLst/>
                          <a:latin typeface="Arial" panose="020B0604020202020204" pitchFamily="34" charset="0"/>
                          <a:ea typeface="Calibri" panose="020F0502020204030204" pitchFamily="34" charset="0"/>
                          <a:cs typeface="Arial" panose="020B0604020202020204" pitchFamily="34" charset="0"/>
                        </a:rPr>
                        <a:t>lý</a:t>
                      </a:r>
                      <a:r>
                        <a:rPr lang="en-US" sz="2300" dirty="0">
                          <a:effectLst/>
                          <a:latin typeface="Arial" panose="020B0604020202020204" pitchFamily="34" charset="0"/>
                          <a:ea typeface="Calibri" panose="020F0502020204030204" pitchFamily="34" charset="0"/>
                          <a:cs typeface="Arial" panose="020B0604020202020204" pitchFamily="34" charset="0"/>
                        </a:rPr>
                        <a:t> </a:t>
                      </a:r>
                      <a:r>
                        <a:rPr lang="en-US" sz="2300" dirty="0" err="1">
                          <a:effectLst/>
                          <a:latin typeface="Arial" panose="020B0604020202020204" pitchFamily="34" charset="0"/>
                          <a:ea typeface="Calibri" panose="020F0502020204030204" pitchFamily="34" charset="0"/>
                          <a:cs typeface="Arial" panose="020B0604020202020204" pitchFamily="34" charset="0"/>
                        </a:rPr>
                        <a:t>của</a:t>
                      </a:r>
                      <a:r>
                        <a:rPr lang="en-US" sz="2300" dirty="0">
                          <a:effectLst/>
                          <a:latin typeface="Arial" panose="020B0604020202020204" pitchFamily="34" charset="0"/>
                          <a:ea typeface="Calibri" panose="020F0502020204030204" pitchFamily="34" charset="0"/>
                          <a:cs typeface="Arial" panose="020B0604020202020204" pitchFamily="34" charset="0"/>
                        </a:rPr>
                        <a:t> website </a:t>
                      </a:r>
                      <a:r>
                        <a:rPr lang="en-US" sz="2300" dirty="0" err="1">
                          <a:effectLst/>
                          <a:latin typeface="Arial" panose="020B0604020202020204" pitchFamily="34" charset="0"/>
                          <a:ea typeface="Calibri" panose="020F0502020204030204" pitchFamily="34" charset="0"/>
                          <a:cs typeface="Arial" panose="020B0604020202020204" pitchFamily="34" charset="0"/>
                        </a:rPr>
                        <a:t>và</a:t>
                      </a:r>
                      <a:r>
                        <a:rPr lang="en-US" sz="2300" dirty="0">
                          <a:effectLst/>
                          <a:latin typeface="Arial" panose="020B0604020202020204" pitchFamily="34" charset="0"/>
                          <a:ea typeface="Calibri" panose="020F0502020204030204" pitchFamily="34" charset="0"/>
                          <a:cs typeface="Arial" panose="020B0604020202020204" pitchFamily="34" charset="0"/>
                        </a:rPr>
                        <a:t> </a:t>
                      </a:r>
                      <a:r>
                        <a:rPr lang="en-US" sz="2300" dirty="0" err="1">
                          <a:effectLst/>
                          <a:latin typeface="Arial" panose="020B0604020202020204" pitchFamily="34" charset="0"/>
                          <a:ea typeface="Calibri" panose="020F0502020204030204" pitchFamily="34" charset="0"/>
                          <a:cs typeface="Arial" panose="020B0604020202020204" pitchFamily="34" charset="0"/>
                        </a:rPr>
                        <a:t>chịu</a:t>
                      </a:r>
                      <a:r>
                        <a:rPr lang="en-US" sz="2300" dirty="0">
                          <a:effectLst/>
                          <a:latin typeface="Arial" panose="020B0604020202020204" pitchFamily="34" charset="0"/>
                          <a:ea typeface="Calibri" panose="020F0502020204030204" pitchFamily="34" charset="0"/>
                          <a:cs typeface="Arial" panose="020B0604020202020204" pitchFamily="34" charset="0"/>
                        </a:rPr>
                        <a:t> </a:t>
                      </a:r>
                      <a:r>
                        <a:rPr lang="en-US" sz="2300" dirty="0" err="1">
                          <a:effectLst/>
                          <a:latin typeface="Arial" panose="020B0604020202020204" pitchFamily="34" charset="0"/>
                          <a:ea typeface="Calibri" panose="020F0502020204030204" pitchFamily="34" charset="0"/>
                          <a:cs typeface="Arial" panose="020B0604020202020204" pitchFamily="34" charset="0"/>
                        </a:rPr>
                        <a:t>sự</a:t>
                      </a:r>
                      <a:r>
                        <a:rPr lang="en-US" sz="2300" dirty="0">
                          <a:effectLst/>
                          <a:latin typeface="Arial" panose="020B0604020202020204" pitchFamily="34" charset="0"/>
                          <a:ea typeface="Calibri" panose="020F0502020204030204" pitchFamily="34" charset="0"/>
                          <a:cs typeface="Arial" panose="020B0604020202020204" pitchFamily="34" charset="0"/>
                        </a:rPr>
                        <a:t> </a:t>
                      </a:r>
                      <a:r>
                        <a:rPr lang="en-US" sz="2300" dirty="0" err="1">
                          <a:effectLst/>
                          <a:latin typeface="Arial" panose="020B0604020202020204" pitchFamily="34" charset="0"/>
                          <a:ea typeface="Calibri" panose="020F0502020204030204" pitchFamily="34" charset="0"/>
                          <a:cs typeface="Arial" panose="020B0604020202020204" pitchFamily="34" charset="0"/>
                        </a:rPr>
                        <a:t>quản</a:t>
                      </a:r>
                      <a:r>
                        <a:rPr lang="en-US" sz="2300" dirty="0">
                          <a:effectLst/>
                          <a:latin typeface="Arial" panose="020B0604020202020204" pitchFamily="34" charset="0"/>
                          <a:ea typeface="Calibri" panose="020F0502020204030204" pitchFamily="34" charset="0"/>
                          <a:cs typeface="Arial" panose="020B0604020202020204" pitchFamily="34" charset="0"/>
                        </a:rPr>
                        <a:t> </a:t>
                      </a:r>
                      <a:r>
                        <a:rPr lang="en-US" sz="2300" dirty="0" err="1">
                          <a:effectLst/>
                          <a:latin typeface="Arial" panose="020B0604020202020204" pitchFamily="34" charset="0"/>
                          <a:ea typeface="Calibri" panose="020F0502020204030204" pitchFamily="34" charset="0"/>
                          <a:cs typeface="Arial" panose="020B0604020202020204" pitchFamily="34" charset="0"/>
                        </a:rPr>
                        <a:t>lý</a:t>
                      </a:r>
                      <a:r>
                        <a:rPr lang="en-US" sz="2300" dirty="0">
                          <a:effectLst/>
                          <a:latin typeface="Arial" panose="020B0604020202020204" pitchFamily="34" charset="0"/>
                          <a:ea typeface="Calibri" panose="020F0502020204030204" pitchFamily="34" charset="0"/>
                          <a:cs typeface="Arial" panose="020B0604020202020204" pitchFamily="34" charset="0"/>
                        </a:rPr>
                        <a:t> </a:t>
                      </a:r>
                      <a:r>
                        <a:rPr lang="en-US" sz="2300" dirty="0" err="1">
                          <a:effectLst/>
                          <a:latin typeface="Arial" panose="020B0604020202020204" pitchFamily="34" charset="0"/>
                          <a:ea typeface="Calibri" panose="020F0502020204030204" pitchFamily="34" charset="0"/>
                          <a:cs typeface="Arial" panose="020B0604020202020204" pitchFamily="34" charset="0"/>
                        </a:rPr>
                        <a:t>của</a:t>
                      </a:r>
                      <a:r>
                        <a:rPr lang="en-US" sz="2300" dirty="0">
                          <a:effectLst/>
                          <a:latin typeface="Arial" panose="020B0604020202020204" pitchFamily="34" charset="0"/>
                          <a:ea typeface="Calibri" panose="020F0502020204030204" pitchFamily="34" charset="0"/>
                          <a:cs typeface="Arial" panose="020B0604020202020204" pitchFamily="34" charset="0"/>
                        </a:rPr>
                        <a:t> Admin, </a:t>
                      </a:r>
                      <a:r>
                        <a:rPr lang="en-US" sz="2300" dirty="0" err="1">
                          <a:effectLst/>
                          <a:latin typeface="Arial" panose="020B0604020202020204" pitchFamily="34" charset="0"/>
                          <a:ea typeface="Calibri" panose="020F0502020204030204" pitchFamily="34" charset="0"/>
                          <a:cs typeface="Arial" panose="020B0604020202020204" pitchFamily="34" charset="0"/>
                        </a:rPr>
                        <a:t>nhân</a:t>
                      </a:r>
                      <a:r>
                        <a:rPr lang="en-US" sz="2300" dirty="0">
                          <a:effectLst/>
                          <a:latin typeface="Arial" panose="020B0604020202020204" pitchFamily="34" charset="0"/>
                          <a:ea typeface="Calibri" panose="020F0502020204030204" pitchFamily="34" charset="0"/>
                          <a:cs typeface="Arial" panose="020B0604020202020204" pitchFamily="34" charset="0"/>
                        </a:rPr>
                        <a:t> </a:t>
                      </a:r>
                      <a:r>
                        <a:rPr lang="en-US" sz="2300" dirty="0" err="1">
                          <a:effectLst/>
                          <a:latin typeface="Arial" panose="020B0604020202020204" pitchFamily="34" charset="0"/>
                          <a:ea typeface="Calibri" panose="020F0502020204030204" pitchFamily="34" charset="0"/>
                          <a:cs typeface="Arial" panose="020B0604020202020204" pitchFamily="34" charset="0"/>
                        </a:rPr>
                        <a:t>viên</a:t>
                      </a:r>
                      <a:r>
                        <a:rPr lang="en-US" sz="2300" dirty="0">
                          <a:effectLst/>
                          <a:latin typeface="Arial" panose="020B0604020202020204" pitchFamily="34" charset="0"/>
                          <a:ea typeface="Calibri" panose="020F0502020204030204" pitchFamily="34" charset="0"/>
                          <a:cs typeface="Arial" panose="020B0604020202020204" pitchFamily="34" charset="0"/>
                        </a:rPr>
                        <a:t> </a:t>
                      </a:r>
                      <a:r>
                        <a:rPr lang="en-US" sz="2300" dirty="0" err="1">
                          <a:effectLst/>
                          <a:latin typeface="Arial" panose="020B0604020202020204" pitchFamily="34" charset="0"/>
                          <a:ea typeface="Calibri" panose="020F0502020204030204" pitchFamily="34" charset="0"/>
                          <a:cs typeface="Arial" panose="020B0604020202020204" pitchFamily="34" charset="0"/>
                        </a:rPr>
                        <a:t>cũng</a:t>
                      </a:r>
                      <a:r>
                        <a:rPr lang="en-US" sz="2300" dirty="0">
                          <a:effectLst/>
                          <a:latin typeface="Arial" panose="020B0604020202020204" pitchFamily="34" charset="0"/>
                          <a:ea typeface="Calibri" panose="020F0502020204030204" pitchFamily="34" charset="0"/>
                          <a:cs typeface="Arial" panose="020B0604020202020204" pitchFamily="34" charset="0"/>
                        </a:rPr>
                        <a:t> </a:t>
                      </a:r>
                      <a:r>
                        <a:rPr lang="en-US" sz="2300" dirty="0" err="1">
                          <a:effectLst/>
                          <a:latin typeface="Arial" panose="020B0604020202020204" pitchFamily="34" charset="0"/>
                          <a:ea typeface="Calibri" panose="020F0502020204030204" pitchFamily="34" charset="0"/>
                          <a:cs typeface="Arial" panose="020B0604020202020204" pitchFamily="34" charset="0"/>
                        </a:rPr>
                        <a:t>là</a:t>
                      </a:r>
                      <a:r>
                        <a:rPr lang="en-US" sz="2300" dirty="0">
                          <a:effectLst/>
                          <a:latin typeface="Arial" panose="020B0604020202020204" pitchFamily="34" charset="0"/>
                          <a:ea typeface="Calibri" panose="020F0502020204030204" pitchFamily="34" charset="0"/>
                          <a:cs typeface="Arial" panose="020B0604020202020204" pitchFamily="34" charset="0"/>
                        </a:rPr>
                        <a:t> </a:t>
                      </a:r>
                      <a:r>
                        <a:rPr lang="en-US" sz="2300" dirty="0" err="1">
                          <a:effectLst/>
                          <a:latin typeface="Arial" panose="020B0604020202020204" pitchFamily="34" charset="0"/>
                          <a:ea typeface="Calibri" panose="020F0502020204030204" pitchFamily="34" charset="0"/>
                          <a:cs typeface="Arial" panose="020B0604020202020204" pitchFamily="34" charset="0"/>
                        </a:rPr>
                        <a:t>một</a:t>
                      </a:r>
                      <a:br>
                        <a:rPr lang="en-US" sz="2300" dirty="0">
                          <a:effectLst/>
                          <a:latin typeface="Arial" panose="020B0604020202020204" pitchFamily="34" charset="0"/>
                          <a:ea typeface="Calibri" panose="020F0502020204030204" pitchFamily="34" charset="0"/>
                          <a:cs typeface="Arial" panose="020B0604020202020204" pitchFamily="34" charset="0"/>
                        </a:rPr>
                      </a:br>
                      <a:r>
                        <a:rPr lang="en-US" sz="2300" dirty="0">
                          <a:effectLst/>
                          <a:latin typeface="Arial" panose="020B0604020202020204" pitchFamily="34" charset="0"/>
                          <a:ea typeface="Calibri" panose="020F0502020204030204" pitchFamily="34" charset="0"/>
                          <a:cs typeface="Arial" panose="020B0604020202020204" pitchFamily="34" charset="0"/>
                        </a:rPr>
                        <a:t> </a:t>
                      </a:r>
                      <a:r>
                        <a:rPr lang="en-US" sz="2300" dirty="0" err="1">
                          <a:effectLst/>
                          <a:latin typeface="Arial" panose="020B0604020202020204" pitchFamily="34" charset="0"/>
                          <a:ea typeface="Calibri" panose="020F0502020204030204" pitchFamily="34" charset="0"/>
                          <a:cs typeface="Arial" panose="020B0604020202020204" pitchFamily="34" charset="0"/>
                        </a:rPr>
                        <a:t>khách</a:t>
                      </a:r>
                      <a:r>
                        <a:rPr lang="en-US" sz="2300" dirty="0">
                          <a:effectLst/>
                          <a:latin typeface="Arial" panose="020B0604020202020204" pitchFamily="34" charset="0"/>
                          <a:ea typeface="Calibri" panose="020F0502020204030204" pitchFamily="34" charset="0"/>
                          <a:cs typeface="Arial" panose="020B0604020202020204" pitchFamily="34" charset="0"/>
                        </a:rPr>
                        <a:t> </a:t>
                      </a:r>
                      <a:r>
                        <a:rPr lang="en-US" sz="2300" dirty="0" err="1">
                          <a:effectLst/>
                          <a:latin typeface="Arial" panose="020B0604020202020204" pitchFamily="34" charset="0"/>
                          <a:ea typeface="Calibri" panose="020F0502020204030204" pitchFamily="34" charset="0"/>
                          <a:cs typeface="Arial" panose="020B0604020202020204" pitchFamily="34" charset="0"/>
                        </a:rPr>
                        <a:t>hàng</a:t>
                      </a:r>
                      <a:r>
                        <a:rPr lang="en-US" sz="2300" dirty="0">
                          <a:effectLst/>
                          <a:latin typeface="Arial" panose="020B0604020202020204" pitchFamily="34" charset="0"/>
                          <a:ea typeface="Calibri" panose="020F0502020204030204" pitchFamily="34" charset="0"/>
                          <a:cs typeface="Arial" panose="020B0604020202020204" pitchFamily="34" charset="0"/>
                        </a:rPr>
                        <a:t>.</a:t>
                      </a:r>
                      <a:endParaRPr lang="vi-VN" sz="2300" dirty="0">
                        <a:effectLst/>
                        <a:latin typeface="Arial" panose="020B0604020202020204" pitchFamily="34" charset="0"/>
                        <a:ea typeface="Calibri" panose="020F0502020204030204" pitchFamily="34" charset="0"/>
                        <a:cs typeface="Arial" panose="020B0604020202020204" pitchFamily="34" charset="0"/>
                      </a:endParaRPr>
                    </a:p>
                    <a:p>
                      <a:pPr>
                        <a:lnSpc>
                          <a:spcPct val="115000"/>
                        </a:lnSpc>
                        <a:spcBef>
                          <a:spcPts val="1200"/>
                        </a:spcBef>
                        <a:spcAft>
                          <a:spcPts val="1000"/>
                        </a:spcAft>
                        <a:buNone/>
                      </a:pPr>
                      <a:r>
                        <a:rPr lang="en-US" sz="2300" dirty="0">
                          <a:effectLst/>
                          <a:latin typeface="Arial" panose="020B0604020202020204" pitchFamily="34" charset="0"/>
                          <a:ea typeface="Calibri" panose="020F0502020204030204" pitchFamily="34" charset="0"/>
                          <a:cs typeface="Arial" panose="020B0604020202020204" pitchFamily="34" charset="0"/>
                        </a:rPr>
                        <a:t> </a:t>
                      </a:r>
                      <a:endParaRPr lang="vi-VN" sz="2300" dirty="0">
                        <a:effectLst/>
                        <a:latin typeface="Arial" panose="020B0604020202020204" pitchFamily="34" charset="0"/>
                        <a:ea typeface="Calibri" panose="020F0502020204030204" pitchFamily="34" charset="0"/>
                        <a:cs typeface="Arial" panose="020B0604020202020204" pitchFamily="34" charset="0"/>
                      </a:endParaRPr>
                    </a:p>
                  </a:txBody>
                  <a:tcPr marL="45848" marR="45848" marT="0" marB="0"/>
                </a:tc>
                <a:extLst>
                  <a:ext uri="{0D108BD9-81ED-4DB2-BD59-A6C34878D82A}">
                    <a16:rowId xmlns:a16="http://schemas.microsoft.com/office/drawing/2014/main" val="1785563035"/>
                  </a:ext>
                </a:extLst>
              </a:tr>
            </a:tbl>
          </a:graphicData>
        </a:graphic>
      </p:graphicFrame>
    </p:spTree>
    <p:extLst>
      <p:ext uri="{BB962C8B-B14F-4D97-AF65-F5344CB8AC3E}">
        <p14:creationId xmlns:p14="http://schemas.microsoft.com/office/powerpoint/2010/main" val="21187639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ED8EE-E090-778E-55EB-AE54E07C39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AD2052-F5A5-F7CA-D520-EB719D10379F}"/>
              </a:ext>
            </a:extLst>
          </p:cNvPr>
          <p:cNvSpPr>
            <a:spLocks noGrp="1"/>
          </p:cNvSpPr>
          <p:nvPr>
            <p:ph type="title"/>
          </p:nvPr>
        </p:nvSpPr>
        <p:spPr>
          <a:xfrm>
            <a:off x="906206" y="177013"/>
            <a:ext cx="5564041" cy="1527048"/>
          </a:xfrm>
        </p:spPr>
        <p:txBody>
          <a:bodyPr vert="horz" lIns="91440" tIns="45720" rIns="91440" bIns="45720" rtlCol="0" anchor="b">
            <a:normAutofit/>
          </a:bodyPr>
          <a:lstStyle/>
          <a:p>
            <a:r>
              <a:rPr lang="en-US" b="1" kern="1200" dirty="0" err="1">
                <a:latin typeface="Calibri" panose="020F0502020204030204" pitchFamily="34" charset="0"/>
                <a:ea typeface="Calibri" panose="020F0502020204030204" pitchFamily="34" charset="0"/>
                <a:cs typeface="Calibri" panose="020F0502020204030204" pitchFamily="34" charset="0"/>
              </a:rPr>
              <a:t>Sơ</a:t>
            </a:r>
            <a:r>
              <a:rPr lang="en-US" b="1" kern="1200" dirty="0">
                <a:latin typeface="Calibri" panose="020F0502020204030204" pitchFamily="34" charset="0"/>
                <a:ea typeface="Calibri" panose="020F0502020204030204" pitchFamily="34" charset="0"/>
                <a:cs typeface="Calibri" panose="020F0502020204030204" pitchFamily="34" charset="0"/>
              </a:rPr>
              <a:t> </a:t>
            </a:r>
            <a:r>
              <a:rPr lang="en-US" b="1" kern="1200" dirty="0" err="1">
                <a:latin typeface="Calibri" panose="020F0502020204030204" pitchFamily="34" charset="0"/>
                <a:ea typeface="Calibri" panose="020F0502020204030204" pitchFamily="34" charset="0"/>
                <a:cs typeface="Calibri" panose="020F0502020204030204" pitchFamily="34" charset="0"/>
              </a:rPr>
              <a:t>đồ</a:t>
            </a:r>
            <a:r>
              <a:rPr lang="en-US" b="1" kern="1200" dirty="0">
                <a:latin typeface="Calibri" panose="020F0502020204030204" pitchFamily="34" charset="0"/>
                <a:ea typeface="Calibri" panose="020F0502020204030204" pitchFamily="34" charset="0"/>
                <a:cs typeface="Calibri" panose="020F0502020204030204" pitchFamily="34" charset="0"/>
              </a:rPr>
              <a:t> use case chi </a:t>
            </a:r>
            <a:r>
              <a:rPr lang="en-US" b="1" kern="1200" dirty="0" err="1">
                <a:latin typeface="Calibri" panose="020F0502020204030204" pitchFamily="34" charset="0"/>
                <a:ea typeface="Calibri" panose="020F0502020204030204" pitchFamily="34" charset="0"/>
                <a:cs typeface="Calibri" panose="020F0502020204030204" pitchFamily="34" charset="0"/>
              </a:rPr>
              <a:t>tiết</a:t>
            </a:r>
            <a:endParaRPr lang="en-US" b="1" kern="1200" dirty="0">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EC4A8B47-A1A6-FA3D-B227-0527E8E3A911}"/>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7556" y="1704061"/>
            <a:ext cx="4798204" cy="571779"/>
          </a:xfrm>
          <a:prstGeom prst="rect">
            <a:avLst/>
          </a:prstGeom>
        </p:spPr>
        <p:txBody>
          <a:bodyPr>
            <a:norm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Danh </a:t>
            </a:r>
            <a:r>
              <a:rPr lang="en-US" sz="2400" dirty="0" err="1">
                <a:latin typeface="Calibri" panose="020F0502020204030204" pitchFamily="34" charset="0"/>
                <a:ea typeface="Calibri" panose="020F0502020204030204" pitchFamily="34" charset="0"/>
                <a:cs typeface="Calibri" panose="020F0502020204030204" pitchFamily="34" charset="0"/>
              </a:rPr>
              <a:t>sách</a:t>
            </a:r>
            <a:r>
              <a:rPr lang="en-US" sz="2400" dirty="0">
                <a:latin typeface="Calibri" panose="020F0502020204030204" pitchFamily="34" charset="0"/>
                <a:ea typeface="Calibri" panose="020F0502020204030204" pitchFamily="34" charset="0"/>
                <a:cs typeface="Calibri" panose="020F0502020204030204" pitchFamily="34" charset="0"/>
              </a:rPr>
              <a:t> Actor:</a:t>
            </a:r>
            <a:endParaRPr lang="vi-VN" sz="2400"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3" name="Table 2">
            <a:extLst>
              <a:ext uri="{FF2B5EF4-FFF2-40B4-BE49-F238E27FC236}">
                <a16:creationId xmlns:a16="http://schemas.microsoft.com/office/drawing/2014/main" id="{409731FE-4D6F-B138-71AD-015285AE409F}"/>
              </a:ext>
            </a:extLst>
          </p:cNvPr>
          <p:cNvGraphicFramePr>
            <a:graphicFrameLocks noGrp="1"/>
          </p:cNvGraphicFramePr>
          <p:nvPr>
            <p:extLst>
              <p:ext uri="{D42A27DB-BD31-4B8C-83A1-F6EECF244321}">
                <p14:modId xmlns:p14="http://schemas.microsoft.com/office/powerpoint/2010/main" val="3793729676"/>
              </p:ext>
            </p:extLst>
          </p:nvPr>
        </p:nvGraphicFramePr>
        <p:xfrm>
          <a:off x="523008" y="2389740"/>
          <a:ext cx="11132698" cy="4130613"/>
        </p:xfrm>
        <a:graphic>
          <a:graphicData uri="http://schemas.openxmlformats.org/drawingml/2006/table">
            <a:tbl>
              <a:tblPr firstRow="1" firstCol="1" bandRow="1">
                <a:tableStyleId>{5C22544A-7EE6-4342-B048-85BDC9FD1C3A}</a:tableStyleId>
              </a:tblPr>
              <a:tblGrid>
                <a:gridCol w="1967996">
                  <a:extLst>
                    <a:ext uri="{9D8B030D-6E8A-4147-A177-3AD203B41FA5}">
                      <a16:colId xmlns:a16="http://schemas.microsoft.com/office/drawing/2014/main" val="893023528"/>
                    </a:ext>
                  </a:extLst>
                </a:gridCol>
                <a:gridCol w="2083324">
                  <a:extLst>
                    <a:ext uri="{9D8B030D-6E8A-4147-A177-3AD203B41FA5}">
                      <a16:colId xmlns:a16="http://schemas.microsoft.com/office/drawing/2014/main" val="219738317"/>
                    </a:ext>
                  </a:extLst>
                </a:gridCol>
                <a:gridCol w="7081378">
                  <a:extLst>
                    <a:ext uri="{9D8B030D-6E8A-4147-A177-3AD203B41FA5}">
                      <a16:colId xmlns:a16="http://schemas.microsoft.com/office/drawing/2014/main" val="2370053044"/>
                    </a:ext>
                  </a:extLst>
                </a:gridCol>
              </a:tblGrid>
              <a:tr h="196632">
                <a:tc>
                  <a:txBody>
                    <a:bodyPr/>
                    <a:lstStyle/>
                    <a:p>
                      <a:pPr>
                        <a:lnSpc>
                          <a:spcPct val="115000"/>
                        </a:lnSpc>
                        <a:spcBef>
                          <a:spcPts val="1200"/>
                        </a:spcBef>
                        <a:spcAft>
                          <a:spcPts val="1000"/>
                        </a:spcAft>
                        <a:buNone/>
                      </a:pPr>
                      <a:r>
                        <a:rPr lang="en-US" sz="2500">
                          <a:effectLst/>
                          <a:latin typeface="Calibri" panose="020F0502020204030204" pitchFamily="34" charset="0"/>
                          <a:ea typeface="Calibri" panose="020F0502020204030204" pitchFamily="34" charset="0"/>
                          <a:cs typeface="Calibri" panose="020F0502020204030204" pitchFamily="34" charset="0"/>
                        </a:rPr>
                        <a:t>Mã Actor</a:t>
                      </a:r>
                      <a:endParaRPr lang="vi-VN" sz="2500">
                        <a:effectLst/>
                        <a:latin typeface="Calibri" panose="020F0502020204030204" pitchFamily="34" charset="0"/>
                        <a:ea typeface="Calibri" panose="020F0502020204030204" pitchFamily="34" charset="0"/>
                        <a:cs typeface="Calibri" panose="020F0502020204030204" pitchFamily="34" charset="0"/>
                      </a:endParaRPr>
                    </a:p>
                  </a:txBody>
                  <a:tcPr marL="45848" marR="45848" marT="0" marB="0"/>
                </a:tc>
                <a:tc>
                  <a:txBody>
                    <a:bodyPr/>
                    <a:lstStyle/>
                    <a:p>
                      <a:pPr>
                        <a:lnSpc>
                          <a:spcPct val="115000"/>
                        </a:lnSpc>
                        <a:spcBef>
                          <a:spcPts val="1200"/>
                        </a:spcBef>
                        <a:spcAft>
                          <a:spcPts val="1000"/>
                        </a:spcAft>
                        <a:buNone/>
                      </a:pPr>
                      <a:r>
                        <a:rPr lang="en-US" sz="2500" dirty="0">
                          <a:effectLst/>
                          <a:latin typeface="Calibri" panose="020F0502020204030204" pitchFamily="34" charset="0"/>
                          <a:ea typeface="Calibri" panose="020F0502020204030204" pitchFamily="34" charset="0"/>
                          <a:cs typeface="Calibri" panose="020F0502020204030204" pitchFamily="34" charset="0"/>
                        </a:rPr>
                        <a:t>Actor</a:t>
                      </a:r>
                      <a:endParaRPr lang="vi-VN" sz="2500" dirty="0">
                        <a:effectLst/>
                        <a:latin typeface="Calibri" panose="020F0502020204030204" pitchFamily="34" charset="0"/>
                        <a:ea typeface="Calibri" panose="020F0502020204030204" pitchFamily="34" charset="0"/>
                        <a:cs typeface="Calibri" panose="020F0502020204030204" pitchFamily="34" charset="0"/>
                      </a:endParaRPr>
                    </a:p>
                  </a:txBody>
                  <a:tcPr marL="45848" marR="45848" marT="0" marB="0"/>
                </a:tc>
                <a:tc>
                  <a:txBody>
                    <a:bodyPr/>
                    <a:lstStyle/>
                    <a:p>
                      <a:pPr>
                        <a:lnSpc>
                          <a:spcPct val="115000"/>
                        </a:lnSpc>
                        <a:spcBef>
                          <a:spcPts val="1200"/>
                        </a:spcBef>
                        <a:spcAft>
                          <a:spcPts val="1000"/>
                        </a:spcAft>
                        <a:buNone/>
                      </a:pPr>
                      <a:r>
                        <a:rPr lang="en-US" sz="2500" dirty="0">
                          <a:effectLst/>
                          <a:latin typeface="Calibri" panose="020F0502020204030204" pitchFamily="34" charset="0"/>
                          <a:ea typeface="Calibri" panose="020F0502020204030204" pitchFamily="34" charset="0"/>
                          <a:cs typeface="Calibri" panose="020F0502020204030204" pitchFamily="34" charset="0"/>
                        </a:rPr>
                        <a:t>Ý </a:t>
                      </a:r>
                      <a:r>
                        <a:rPr lang="en-US" sz="2500" dirty="0" err="1">
                          <a:effectLst/>
                          <a:latin typeface="Calibri" panose="020F0502020204030204" pitchFamily="34" charset="0"/>
                          <a:ea typeface="Calibri" panose="020F0502020204030204" pitchFamily="34" charset="0"/>
                          <a:cs typeface="Calibri" panose="020F0502020204030204" pitchFamily="34" charset="0"/>
                        </a:rPr>
                        <a:t>nghĩa</a:t>
                      </a:r>
                      <a:endParaRPr lang="vi-VN" sz="2500" dirty="0">
                        <a:effectLst/>
                        <a:latin typeface="Calibri" panose="020F0502020204030204" pitchFamily="34" charset="0"/>
                        <a:ea typeface="Calibri" panose="020F0502020204030204" pitchFamily="34" charset="0"/>
                        <a:cs typeface="Calibri" panose="020F0502020204030204" pitchFamily="34" charset="0"/>
                      </a:endParaRPr>
                    </a:p>
                  </a:txBody>
                  <a:tcPr marL="45848" marR="45848" marT="0" marB="0"/>
                </a:tc>
                <a:extLst>
                  <a:ext uri="{0D108BD9-81ED-4DB2-BD59-A6C34878D82A}">
                    <a16:rowId xmlns:a16="http://schemas.microsoft.com/office/drawing/2014/main" val="1601588732"/>
                  </a:ext>
                </a:extLst>
              </a:tr>
              <a:tr h="780808">
                <a:tc>
                  <a:txBody>
                    <a:bodyPr/>
                    <a:lstStyle/>
                    <a:p>
                      <a:pPr>
                        <a:lnSpc>
                          <a:spcPct val="115000"/>
                        </a:lnSpc>
                        <a:spcBef>
                          <a:spcPts val="1200"/>
                        </a:spcBef>
                        <a:spcAft>
                          <a:spcPts val="1000"/>
                        </a:spcAft>
                        <a:buNone/>
                      </a:pPr>
                      <a:r>
                        <a:rPr lang="en-US" sz="2300" dirty="0">
                          <a:effectLst/>
                          <a:latin typeface="Calibri" panose="020F0502020204030204" pitchFamily="34" charset="0"/>
                          <a:ea typeface="Calibri" panose="020F0502020204030204" pitchFamily="34" charset="0"/>
                          <a:cs typeface="Calibri" panose="020F0502020204030204" pitchFamily="34" charset="0"/>
                        </a:rPr>
                        <a:t>A3</a:t>
                      </a:r>
                      <a:endParaRPr lang="vi-VN" sz="2300" dirty="0">
                        <a:effectLst/>
                        <a:latin typeface="Calibri" panose="020F0502020204030204" pitchFamily="34" charset="0"/>
                        <a:ea typeface="Calibri" panose="020F0502020204030204" pitchFamily="34" charset="0"/>
                        <a:cs typeface="Calibri" panose="020F0502020204030204" pitchFamily="34" charset="0"/>
                      </a:endParaRPr>
                    </a:p>
                  </a:txBody>
                  <a:tcPr marL="45848" marR="45848" marT="0" marB="0"/>
                </a:tc>
                <a:tc>
                  <a:txBody>
                    <a:bodyPr/>
                    <a:lstStyle/>
                    <a:p>
                      <a:pPr>
                        <a:lnSpc>
                          <a:spcPct val="115000"/>
                        </a:lnSpc>
                        <a:spcBef>
                          <a:spcPts val="1200"/>
                        </a:spcBef>
                        <a:spcAft>
                          <a:spcPts val="1000"/>
                        </a:spcAft>
                        <a:buNone/>
                      </a:pPr>
                      <a:r>
                        <a:rPr lang="en-US" sz="2300" dirty="0">
                          <a:solidFill>
                            <a:srgbClr val="000000"/>
                          </a:solidFill>
                          <a:effectLst/>
                          <a:latin typeface="Arial" panose="020B0604020202020204" pitchFamily="34" charset="0"/>
                          <a:ea typeface="Times New Roman" panose="02020603050405020304" pitchFamily="18" charset="0"/>
                        </a:rPr>
                        <a:t>Người </a:t>
                      </a:r>
                      <a:r>
                        <a:rPr lang="en-US" sz="2300" dirty="0" err="1">
                          <a:solidFill>
                            <a:srgbClr val="000000"/>
                          </a:solidFill>
                          <a:effectLst/>
                          <a:latin typeface="Arial" panose="020B0604020202020204" pitchFamily="34" charset="0"/>
                          <a:ea typeface="Times New Roman" panose="02020603050405020304" pitchFamily="18" charset="0"/>
                        </a:rPr>
                        <a:t>dùng</a:t>
                      </a:r>
                      <a:endParaRPr lang="vi-VN" sz="2300" dirty="0">
                        <a:effectLst/>
                        <a:latin typeface="Times New Roman" panose="02020603050405020304" pitchFamily="18" charset="0"/>
                        <a:ea typeface="Calibri" panose="020F0502020204030204" pitchFamily="34" charset="0"/>
                      </a:endParaRPr>
                    </a:p>
                  </a:txBody>
                  <a:tcPr marL="63500" marR="63500" marT="0" marB="0"/>
                </a:tc>
                <a:tc>
                  <a:txBody>
                    <a:bodyPr/>
                    <a:lstStyle/>
                    <a:p>
                      <a:pPr>
                        <a:lnSpc>
                          <a:spcPct val="115000"/>
                        </a:lnSpc>
                        <a:spcBef>
                          <a:spcPts val="1200"/>
                        </a:spcBef>
                        <a:spcAft>
                          <a:spcPts val="1000"/>
                        </a:spcAft>
                        <a:buNone/>
                      </a:pPr>
                      <a:r>
                        <a:rPr lang="en-US" sz="2300" dirty="0" err="1">
                          <a:solidFill>
                            <a:srgbClr val="000000"/>
                          </a:solidFill>
                          <a:effectLst/>
                          <a:latin typeface="Arial" panose="020B0604020202020204" pitchFamily="34" charset="0"/>
                          <a:ea typeface="Times New Roman" panose="02020603050405020304" pitchFamily="18" charset="0"/>
                        </a:rPr>
                        <a:t>Là</a:t>
                      </a:r>
                      <a:r>
                        <a:rPr lang="en-US" sz="2300" dirty="0">
                          <a:solidFill>
                            <a:srgbClr val="000000"/>
                          </a:solidFill>
                          <a:effectLst/>
                          <a:latin typeface="Arial" panose="020B0604020202020204" pitchFamily="34" charset="0"/>
                          <a:ea typeface="Times New Roman" panose="02020603050405020304" pitchFamily="18" charset="0"/>
                        </a:rPr>
                        <a:t> </a:t>
                      </a:r>
                      <a:r>
                        <a:rPr lang="en-US" sz="2300" dirty="0" err="1">
                          <a:solidFill>
                            <a:srgbClr val="000000"/>
                          </a:solidFill>
                          <a:effectLst/>
                          <a:latin typeface="Arial" panose="020B0604020202020204" pitchFamily="34" charset="0"/>
                          <a:ea typeface="Times New Roman" panose="02020603050405020304" pitchFamily="18" charset="0"/>
                        </a:rPr>
                        <a:t>người</a:t>
                      </a:r>
                      <a:r>
                        <a:rPr lang="en-US" sz="2300" dirty="0">
                          <a:solidFill>
                            <a:srgbClr val="000000"/>
                          </a:solidFill>
                          <a:effectLst/>
                          <a:latin typeface="Arial" panose="020B0604020202020204" pitchFamily="34" charset="0"/>
                          <a:ea typeface="Times New Roman" panose="02020603050405020304" pitchFamily="18" charset="0"/>
                        </a:rPr>
                        <a:t> </a:t>
                      </a:r>
                      <a:r>
                        <a:rPr lang="en-US" sz="2300" dirty="0" err="1">
                          <a:solidFill>
                            <a:srgbClr val="000000"/>
                          </a:solidFill>
                          <a:effectLst/>
                          <a:latin typeface="Arial" panose="020B0604020202020204" pitchFamily="34" charset="0"/>
                          <a:ea typeface="Times New Roman" panose="02020603050405020304" pitchFamily="18" charset="0"/>
                        </a:rPr>
                        <a:t>truy</a:t>
                      </a:r>
                      <a:r>
                        <a:rPr lang="en-US" sz="2300" dirty="0">
                          <a:solidFill>
                            <a:srgbClr val="000000"/>
                          </a:solidFill>
                          <a:effectLst/>
                          <a:latin typeface="Arial" panose="020B0604020202020204" pitchFamily="34" charset="0"/>
                          <a:ea typeface="Times New Roman" panose="02020603050405020304" pitchFamily="18" charset="0"/>
                        </a:rPr>
                        <a:t> </a:t>
                      </a:r>
                      <a:r>
                        <a:rPr lang="en-US" sz="2300" dirty="0" err="1">
                          <a:solidFill>
                            <a:srgbClr val="000000"/>
                          </a:solidFill>
                          <a:effectLst/>
                          <a:latin typeface="Arial" panose="020B0604020202020204" pitchFamily="34" charset="0"/>
                          <a:ea typeface="Times New Roman" panose="02020603050405020304" pitchFamily="18" charset="0"/>
                        </a:rPr>
                        <a:t>cập</a:t>
                      </a:r>
                      <a:r>
                        <a:rPr lang="en-US" sz="2300" dirty="0">
                          <a:solidFill>
                            <a:srgbClr val="000000"/>
                          </a:solidFill>
                          <a:effectLst/>
                          <a:latin typeface="Arial" panose="020B0604020202020204" pitchFamily="34" charset="0"/>
                          <a:ea typeface="Times New Roman" panose="02020603050405020304" pitchFamily="18" charset="0"/>
                        </a:rPr>
                        <a:t> </a:t>
                      </a:r>
                      <a:r>
                        <a:rPr lang="en-US" sz="2300" dirty="0" err="1">
                          <a:solidFill>
                            <a:srgbClr val="000000"/>
                          </a:solidFill>
                          <a:effectLst/>
                          <a:latin typeface="Arial" panose="020B0604020202020204" pitchFamily="34" charset="0"/>
                          <a:ea typeface="Times New Roman" panose="02020603050405020304" pitchFamily="18" charset="0"/>
                        </a:rPr>
                        <a:t>vào</a:t>
                      </a:r>
                      <a:r>
                        <a:rPr lang="en-US" sz="2300" dirty="0">
                          <a:solidFill>
                            <a:srgbClr val="000000"/>
                          </a:solidFill>
                          <a:effectLst/>
                          <a:latin typeface="Arial" panose="020B0604020202020204" pitchFamily="34" charset="0"/>
                          <a:ea typeface="Times New Roman" panose="02020603050405020304" pitchFamily="18" charset="0"/>
                        </a:rPr>
                        <a:t> website, </a:t>
                      </a:r>
                      <a:r>
                        <a:rPr lang="en-US" sz="2300" dirty="0" err="1">
                          <a:solidFill>
                            <a:srgbClr val="000000"/>
                          </a:solidFill>
                          <a:effectLst/>
                          <a:latin typeface="Arial" panose="020B0604020202020204" pitchFamily="34" charset="0"/>
                          <a:ea typeface="Times New Roman" panose="02020603050405020304" pitchFamily="18" charset="0"/>
                        </a:rPr>
                        <a:t>không</a:t>
                      </a:r>
                      <a:r>
                        <a:rPr lang="en-US" sz="2300" dirty="0">
                          <a:solidFill>
                            <a:srgbClr val="000000"/>
                          </a:solidFill>
                          <a:effectLst/>
                          <a:latin typeface="Arial" panose="020B0604020202020204" pitchFamily="34" charset="0"/>
                          <a:ea typeface="Times New Roman" panose="02020603050405020304" pitchFamily="18" charset="0"/>
                        </a:rPr>
                        <a:t> </a:t>
                      </a:r>
                      <a:r>
                        <a:rPr lang="en-US" sz="2300" dirty="0" err="1">
                          <a:solidFill>
                            <a:srgbClr val="000000"/>
                          </a:solidFill>
                          <a:effectLst/>
                          <a:latin typeface="Arial" panose="020B0604020202020204" pitchFamily="34" charset="0"/>
                          <a:ea typeface="Times New Roman" panose="02020603050405020304" pitchFamily="18" charset="0"/>
                        </a:rPr>
                        <a:t>cần</a:t>
                      </a:r>
                      <a:r>
                        <a:rPr lang="en-US" sz="2300" dirty="0">
                          <a:solidFill>
                            <a:srgbClr val="000000"/>
                          </a:solidFill>
                          <a:effectLst/>
                          <a:latin typeface="Arial" panose="020B0604020202020204" pitchFamily="34" charset="0"/>
                          <a:ea typeface="Times New Roman" panose="02020603050405020304" pitchFamily="18" charset="0"/>
                        </a:rPr>
                        <a:t> </a:t>
                      </a:r>
                      <a:r>
                        <a:rPr lang="en-US" sz="2300" dirty="0" err="1">
                          <a:solidFill>
                            <a:srgbClr val="000000"/>
                          </a:solidFill>
                          <a:effectLst/>
                          <a:latin typeface="Arial" panose="020B0604020202020204" pitchFamily="34" charset="0"/>
                          <a:ea typeface="Times New Roman" panose="02020603050405020304" pitchFamily="18" charset="0"/>
                        </a:rPr>
                        <a:t>đăng</a:t>
                      </a:r>
                      <a:r>
                        <a:rPr lang="en-US" sz="2300" dirty="0">
                          <a:solidFill>
                            <a:srgbClr val="000000"/>
                          </a:solidFill>
                          <a:effectLst/>
                          <a:latin typeface="Arial" panose="020B0604020202020204" pitchFamily="34" charset="0"/>
                          <a:ea typeface="Times New Roman" panose="02020603050405020304" pitchFamily="18" charset="0"/>
                        </a:rPr>
                        <a:t> </a:t>
                      </a:r>
                      <a:r>
                        <a:rPr lang="en-US" sz="2300" dirty="0" err="1">
                          <a:solidFill>
                            <a:srgbClr val="000000"/>
                          </a:solidFill>
                          <a:effectLst/>
                          <a:latin typeface="Arial" panose="020B0604020202020204" pitchFamily="34" charset="0"/>
                          <a:ea typeface="Times New Roman" panose="02020603050405020304" pitchFamily="18" charset="0"/>
                        </a:rPr>
                        <a:t>nhập</a:t>
                      </a:r>
                      <a:r>
                        <a:rPr lang="en-US" sz="2300" dirty="0">
                          <a:solidFill>
                            <a:srgbClr val="000000"/>
                          </a:solidFill>
                          <a:effectLst/>
                          <a:latin typeface="Arial" panose="020B0604020202020204" pitchFamily="34" charset="0"/>
                          <a:ea typeface="Times New Roman" panose="02020603050405020304" pitchFamily="18" charset="0"/>
                        </a:rPr>
                        <a:t> </a:t>
                      </a:r>
                      <a:r>
                        <a:rPr lang="en-US" sz="2300" dirty="0" err="1">
                          <a:solidFill>
                            <a:srgbClr val="000000"/>
                          </a:solidFill>
                          <a:effectLst/>
                          <a:latin typeface="Arial" panose="020B0604020202020204" pitchFamily="34" charset="0"/>
                          <a:ea typeface="Times New Roman" panose="02020603050405020304" pitchFamily="18" charset="0"/>
                        </a:rPr>
                        <a:t>và</a:t>
                      </a:r>
                      <a:r>
                        <a:rPr lang="en-US" sz="2300" dirty="0">
                          <a:solidFill>
                            <a:srgbClr val="000000"/>
                          </a:solidFill>
                          <a:effectLst/>
                          <a:latin typeface="Arial" panose="020B0604020202020204" pitchFamily="34" charset="0"/>
                          <a:ea typeface="Times New Roman" panose="02020603050405020304" pitchFamily="18" charset="0"/>
                        </a:rPr>
                        <a:t> </a:t>
                      </a:r>
                      <a:r>
                        <a:rPr lang="en-US" sz="2300" dirty="0" err="1">
                          <a:solidFill>
                            <a:srgbClr val="000000"/>
                          </a:solidFill>
                          <a:effectLst/>
                          <a:latin typeface="Arial" panose="020B0604020202020204" pitchFamily="34" charset="0"/>
                          <a:ea typeface="Times New Roman" panose="02020603050405020304" pitchFamily="18" charset="0"/>
                        </a:rPr>
                        <a:t>chỉ</a:t>
                      </a:r>
                      <a:r>
                        <a:rPr lang="en-US" sz="2300" dirty="0">
                          <a:solidFill>
                            <a:srgbClr val="000000"/>
                          </a:solidFill>
                          <a:effectLst/>
                          <a:latin typeface="Arial" panose="020B0604020202020204" pitchFamily="34" charset="0"/>
                          <a:ea typeface="Times New Roman" panose="02020603050405020304" pitchFamily="18" charset="0"/>
                        </a:rPr>
                        <a:t> </a:t>
                      </a:r>
                      <a:r>
                        <a:rPr lang="en-US" sz="2300" dirty="0" err="1">
                          <a:solidFill>
                            <a:srgbClr val="000000"/>
                          </a:solidFill>
                          <a:effectLst/>
                          <a:latin typeface="Arial" panose="020B0604020202020204" pitchFamily="34" charset="0"/>
                          <a:ea typeface="Times New Roman" panose="02020603050405020304" pitchFamily="18" charset="0"/>
                        </a:rPr>
                        <a:t>sử</a:t>
                      </a:r>
                      <a:r>
                        <a:rPr lang="en-US" sz="2300" dirty="0">
                          <a:solidFill>
                            <a:srgbClr val="000000"/>
                          </a:solidFill>
                          <a:effectLst/>
                          <a:latin typeface="Arial" panose="020B0604020202020204" pitchFamily="34" charset="0"/>
                          <a:ea typeface="Times New Roman" panose="02020603050405020304" pitchFamily="18" charset="0"/>
                        </a:rPr>
                        <a:t> </a:t>
                      </a:r>
                      <a:r>
                        <a:rPr lang="en-US" sz="2300" dirty="0" err="1">
                          <a:solidFill>
                            <a:srgbClr val="000000"/>
                          </a:solidFill>
                          <a:effectLst/>
                          <a:latin typeface="Arial" panose="020B0604020202020204" pitchFamily="34" charset="0"/>
                          <a:ea typeface="Times New Roman" panose="02020603050405020304" pitchFamily="18" charset="0"/>
                        </a:rPr>
                        <a:t>dụng</a:t>
                      </a:r>
                      <a:r>
                        <a:rPr lang="en-US" sz="2300" dirty="0">
                          <a:solidFill>
                            <a:srgbClr val="000000"/>
                          </a:solidFill>
                          <a:effectLst/>
                          <a:latin typeface="Arial" panose="020B0604020202020204" pitchFamily="34" charset="0"/>
                          <a:ea typeface="Times New Roman" panose="02020603050405020304" pitchFamily="18" charset="0"/>
                        </a:rPr>
                        <a:t> </a:t>
                      </a:r>
                      <a:r>
                        <a:rPr lang="en-US" sz="2300" dirty="0" err="1">
                          <a:solidFill>
                            <a:srgbClr val="000000"/>
                          </a:solidFill>
                          <a:effectLst/>
                          <a:latin typeface="Arial" panose="020B0604020202020204" pitchFamily="34" charset="0"/>
                          <a:ea typeface="Times New Roman" panose="02020603050405020304" pitchFamily="18" charset="0"/>
                        </a:rPr>
                        <a:t>được</a:t>
                      </a:r>
                      <a:r>
                        <a:rPr lang="en-US" sz="2300" dirty="0">
                          <a:solidFill>
                            <a:srgbClr val="000000"/>
                          </a:solidFill>
                          <a:effectLst/>
                          <a:latin typeface="Arial" panose="020B0604020202020204" pitchFamily="34" charset="0"/>
                          <a:ea typeface="Times New Roman" panose="02020603050405020304" pitchFamily="18" charset="0"/>
                        </a:rPr>
                        <a:t> </a:t>
                      </a:r>
                      <a:r>
                        <a:rPr lang="en-US" sz="2300" dirty="0" err="1">
                          <a:solidFill>
                            <a:srgbClr val="000000"/>
                          </a:solidFill>
                          <a:effectLst/>
                          <a:latin typeface="Arial" panose="020B0604020202020204" pitchFamily="34" charset="0"/>
                          <a:ea typeface="Times New Roman" panose="02020603050405020304" pitchFamily="18" charset="0"/>
                        </a:rPr>
                        <a:t>một</a:t>
                      </a:r>
                      <a:r>
                        <a:rPr lang="en-US" sz="2300" dirty="0">
                          <a:solidFill>
                            <a:srgbClr val="000000"/>
                          </a:solidFill>
                          <a:effectLst/>
                          <a:latin typeface="Arial" panose="020B0604020202020204" pitchFamily="34" charset="0"/>
                          <a:ea typeface="Times New Roman" panose="02020603050405020304" pitchFamily="18" charset="0"/>
                        </a:rPr>
                        <a:t> </a:t>
                      </a:r>
                      <a:r>
                        <a:rPr lang="en-US" sz="2300" dirty="0" err="1">
                          <a:solidFill>
                            <a:srgbClr val="000000"/>
                          </a:solidFill>
                          <a:effectLst/>
                          <a:latin typeface="Arial" panose="020B0604020202020204" pitchFamily="34" charset="0"/>
                          <a:ea typeface="Times New Roman" panose="02020603050405020304" pitchFamily="18" charset="0"/>
                        </a:rPr>
                        <a:t>số</a:t>
                      </a:r>
                      <a:r>
                        <a:rPr lang="en-US" sz="2300" dirty="0">
                          <a:solidFill>
                            <a:srgbClr val="000000"/>
                          </a:solidFill>
                          <a:effectLst/>
                          <a:latin typeface="Arial" panose="020B0604020202020204" pitchFamily="34" charset="0"/>
                          <a:ea typeface="Times New Roman" panose="02020603050405020304" pitchFamily="18" charset="0"/>
                        </a:rPr>
                        <a:t> </a:t>
                      </a:r>
                      <a:r>
                        <a:rPr lang="en-US" sz="2300" dirty="0" err="1">
                          <a:solidFill>
                            <a:srgbClr val="000000"/>
                          </a:solidFill>
                          <a:effectLst/>
                          <a:latin typeface="Arial" panose="020B0604020202020204" pitchFamily="34" charset="0"/>
                          <a:ea typeface="Times New Roman" panose="02020603050405020304" pitchFamily="18" charset="0"/>
                        </a:rPr>
                        <a:t>chức</a:t>
                      </a:r>
                      <a:r>
                        <a:rPr lang="en-US" sz="2300" dirty="0">
                          <a:solidFill>
                            <a:srgbClr val="000000"/>
                          </a:solidFill>
                          <a:effectLst/>
                          <a:latin typeface="Arial" panose="020B0604020202020204" pitchFamily="34" charset="0"/>
                          <a:ea typeface="Times New Roman" panose="02020603050405020304" pitchFamily="18" charset="0"/>
                        </a:rPr>
                        <a:t> </a:t>
                      </a:r>
                      <a:r>
                        <a:rPr lang="en-US" sz="2300" dirty="0" err="1">
                          <a:solidFill>
                            <a:srgbClr val="000000"/>
                          </a:solidFill>
                          <a:effectLst/>
                          <a:latin typeface="Arial" panose="020B0604020202020204" pitchFamily="34" charset="0"/>
                          <a:ea typeface="Times New Roman" panose="02020603050405020304" pitchFamily="18" charset="0"/>
                        </a:rPr>
                        <a:t>năng</a:t>
                      </a:r>
                      <a:r>
                        <a:rPr lang="en-US" sz="2300" dirty="0">
                          <a:solidFill>
                            <a:srgbClr val="000000"/>
                          </a:solidFill>
                          <a:effectLst/>
                          <a:latin typeface="Arial" panose="020B0604020202020204" pitchFamily="34" charset="0"/>
                          <a:ea typeface="Times New Roman" panose="02020603050405020304" pitchFamily="18" charset="0"/>
                        </a:rPr>
                        <a:t> </a:t>
                      </a:r>
                      <a:r>
                        <a:rPr lang="en-US" sz="2300" dirty="0" err="1">
                          <a:solidFill>
                            <a:srgbClr val="000000"/>
                          </a:solidFill>
                          <a:effectLst/>
                          <a:latin typeface="Arial" panose="020B0604020202020204" pitchFamily="34" charset="0"/>
                          <a:ea typeface="Times New Roman" panose="02020603050405020304" pitchFamily="18" charset="0"/>
                        </a:rPr>
                        <a:t>cơ</a:t>
                      </a:r>
                      <a:r>
                        <a:rPr lang="en-US" sz="2300" dirty="0">
                          <a:solidFill>
                            <a:srgbClr val="000000"/>
                          </a:solidFill>
                          <a:effectLst/>
                          <a:latin typeface="Arial" panose="020B0604020202020204" pitchFamily="34" charset="0"/>
                          <a:ea typeface="Times New Roman" panose="02020603050405020304" pitchFamily="18" charset="0"/>
                        </a:rPr>
                        <a:t> </a:t>
                      </a:r>
                      <a:r>
                        <a:rPr lang="en-US" sz="2300" dirty="0" err="1">
                          <a:solidFill>
                            <a:srgbClr val="000000"/>
                          </a:solidFill>
                          <a:effectLst/>
                          <a:latin typeface="Arial" panose="020B0604020202020204" pitchFamily="34" charset="0"/>
                          <a:ea typeface="Times New Roman" panose="02020603050405020304" pitchFamily="18" charset="0"/>
                        </a:rPr>
                        <a:t>bản</a:t>
                      </a:r>
                      <a:r>
                        <a:rPr lang="en-US" sz="2300" dirty="0">
                          <a:solidFill>
                            <a:srgbClr val="000000"/>
                          </a:solidFill>
                          <a:effectLst/>
                          <a:latin typeface="Arial" panose="020B0604020202020204" pitchFamily="34" charset="0"/>
                          <a:ea typeface="Times New Roman" panose="02020603050405020304" pitchFamily="18" charset="0"/>
                        </a:rPr>
                        <a:t> </a:t>
                      </a:r>
                      <a:r>
                        <a:rPr lang="en-US" sz="2300" dirty="0" err="1">
                          <a:solidFill>
                            <a:srgbClr val="000000"/>
                          </a:solidFill>
                          <a:effectLst/>
                          <a:latin typeface="Arial" panose="020B0604020202020204" pitchFamily="34" charset="0"/>
                          <a:ea typeface="Times New Roman" panose="02020603050405020304" pitchFamily="18" charset="0"/>
                        </a:rPr>
                        <a:t>trong</a:t>
                      </a:r>
                      <a:br>
                        <a:rPr lang="en-US" sz="2300" dirty="0">
                          <a:solidFill>
                            <a:srgbClr val="000000"/>
                          </a:solidFill>
                          <a:effectLst/>
                          <a:latin typeface="Arial" panose="020B0604020202020204" pitchFamily="34" charset="0"/>
                          <a:ea typeface="Times New Roman" panose="02020603050405020304" pitchFamily="18" charset="0"/>
                        </a:rPr>
                      </a:br>
                      <a:r>
                        <a:rPr lang="en-US" sz="2300" dirty="0">
                          <a:solidFill>
                            <a:srgbClr val="000000"/>
                          </a:solidFill>
                          <a:effectLst/>
                          <a:latin typeface="Times New Roman" panose="02020603050405020304" pitchFamily="18" charset="0"/>
                          <a:ea typeface="Times New Roman" panose="02020603050405020304" pitchFamily="18" charset="0"/>
                        </a:rPr>
                        <a:t> website.</a:t>
                      </a:r>
                      <a:endParaRPr lang="vi-VN" sz="2300" dirty="0">
                        <a:effectLst/>
                        <a:latin typeface="Times New Roman" panose="02020603050405020304" pitchFamily="18" charset="0"/>
                        <a:ea typeface="Calibri" panose="020F0502020204030204" pitchFamily="34" charset="0"/>
                      </a:endParaRPr>
                    </a:p>
                    <a:p>
                      <a:pPr>
                        <a:lnSpc>
                          <a:spcPct val="115000"/>
                        </a:lnSpc>
                        <a:spcBef>
                          <a:spcPts val="1200"/>
                        </a:spcBef>
                        <a:spcAft>
                          <a:spcPts val="1000"/>
                        </a:spcAft>
                        <a:buNone/>
                      </a:pPr>
                      <a:r>
                        <a:rPr lang="en-US" sz="2300" dirty="0">
                          <a:solidFill>
                            <a:srgbClr val="000000"/>
                          </a:solidFill>
                          <a:effectLst/>
                          <a:latin typeface="Arial" panose="020B0604020202020204" pitchFamily="34" charset="0"/>
                          <a:ea typeface="Times New Roman" panose="02020603050405020304" pitchFamily="18" charset="0"/>
                        </a:rPr>
                        <a:t> </a:t>
                      </a:r>
                      <a:endParaRPr lang="vi-VN" sz="2300" dirty="0">
                        <a:effectLst/>
                        <a:latin typeface="Times New Roman" panose="02020603050405020304" pitchFamily="18" charset="0"/>
                        <a:ea typeface="Calibri" panose="020F0502020204030204" pitchFamily="34" charset="0"/>
                      </a:endParaRPr>
                    </a:p>
                  </a:txBody>
                  <a:tcPr marL="63500" marR="63500" marT="0" marB="0"/>
                </a:tc>
                <a:extLst>
                  <a:ext uri="{0D108BD9-81ED-4DB2-BD59-A6C34878D82A}">
                    <a16:rowId xmlns:a16="http://schemas.microsoft.com/office/drawing/2014/main" val="3931396677"/>
                  </a:ext>
                </a:extLst>
              </a:tr>
              <a:tr h="865301">
                <a:tc>
                  <a:txBody>
                    <a:bodyPr/>
                    <a:lstStyle/>
                    <a:p>
                      <a:pPr>
                        <a:lnSpc>
                          <a:spcPct val="115000"/>
                        </a:lnSpc>
                        <a:spcBef>
                          <a:spcPts val="1200"/>
                        </a:spcBef>
                        <a:spcAft>
                          <a:spcPts val="1000"/>
                        </a:spcAft>
                        <a:buNone/>
                      </a:pPr>
                      <a:r>
                        <a:rPr lang="en-US" sz="2300" dirty="0">
                          <a:effectLst/>
                          <a:latin typeface="Calibri" panose="020F0502020204030204" pitchFamily="34" charset="0"/>
                          <a:ea typeface="Calibri" panose="020F0502020204030204" pitchFamily="34" charset="0"/>
                          <a:cs typeface="Calibri" panose="020F0502020204030204" pitchFamily="34" charset="0"/>
                        </a:rPr>
                        <a:t>A4</a:t>
                      </a:r>
                      <a:endParaRPr lang="vi-VN" sz="2300" dirty="0">
                        <a:effectLst/>
                        <a:latin typeface="Calibri" panose="020F0502020204030204" pitchFamily="34" charset="0"/>
                        <a:ea typeface="Calibri" panose="020F0502020204030204" pitchFamily="34" charset="0"/>
                        <a:cs typeface="Calibri" panose="020F0502020204030204" pitchFamily="34" charset="0"/>
                      </a:endParaRPr>
                    </a:p>
                  </a:txBody>
                  <a:tcPr marL="45848" marR="45848" marT="0" marB="0"/>
                </a:tc>
                <a:tc>
                  <a:txBody>
                    <a:bodyPr/>
                    <a:lstStyle/>
                    <a:p>
                      <a:pPr>
                        <a:lnSpc>
                          <a:spcPct val="115000"/>
                        </a:lnSpc>
                        <a:spcBef>
                          <a:spcPts val="1200"/>
                        </a:spcBef>
                        <a:spcAft>
                          <a:spcPts val="1000"/>
                        </a:spcAft>
                        <a:buNone/>
                      </a:pPr>
                      <a:r>
                        <a:rPr lang="en-US" sz="2300">
                          <a:solidFill>
                            <a:srgbClr val="000000"/>
                          </a:solidFill>
                          <a:effectLst/>
                          <a:latin typeface="Arial" panose="020B0604020202020204" pitchFamily="34" charset="0"/>
                          <a:ea typeface="Times New Roman" panose="02020603050405020304" pitchFamily="18" charset="0"/>
                        </a:rPr>
                        <a:t>Thành viên</a:t>
                      </a:r>
                      <a:endParaRPr lang="vi-VN" sz="2300">
                        <a:effectLst/>
                        <a:latin typeface="Times New Roman" panose="02020603050405020304" pitchFamily="18" charset="0"/>
                        <a:ea typeface="Calibri" panose="020F0502020204030204" pitchFamily="34" charset="0"/>
                      </a:endParaRPr>
                    </a:p>
                  </a:txBody>
                  <a:tcPr marL="63500" marR="63500" marT="0" marB="0"/>
                </a:tc>
                <a:tc>
                  <a:txBody>
                    <a:bodyPr/>
                    <a:lstStyle/>
                    <a:p>
                      <a:pPr>
                        <a:lnSpc>
                          <a:spcPct val="115000"/>
                        </a:lnSpc>
                        <a:spcBef>
                          <a:spcPts val="1200"/>
                        </a:spcBef>
                        <a:spcAft>
                          <a:spcPts val="1000"/>
                        </a:spcAft>
                        <a:buNone/>
                      </a:pPr>
                      <a:r>
                        <a:rPr lang="en-US" sz="2300" dirty="0" err="1">
                          <a:solidFill>
                            <a:srgbClr val="000000"/>
                          </a:solidFill>
                          <a:effectLst/>
                          <a:latin typeface="Arial" panose="020B0604020202020204" pitchFamily="34" charset="0"/>
                          <a:ea typeface="Times New Roman" panose="02020603050405020304" pitchFamily="18" charset="0"/>
                        </a:rPr>
                        <a:t>Là</a:t>
                      </a:r>
                      <a:r>
                        <a:rPr lang="en-US" sz="2300" dirty="0">
                          <a:solidFill>
                            <a:srgbClr val="000000"/>
                          </a:solidFill>
                          <a:effectLst/>
                          <a:latin typeface="Arial" panose="020B0604020202020204" pitchFamily="34" charset="0"/>
                          <a:ea typeface="Times New Roman" panose="02020603050405020304" pitchFamily="18" charset="0"/>
                        </a:rPr>
                        <a:t> </a:t>
                      </a:r>
                      <a:r>
                        <a:rPr lang="en-US" sz="2300" dirty="0" err="1">
                          <a:solidFill>
                            <a:srgbClr val="000000"/>
                          </a:solidFill>
                          <a:effectLst/>
                          <a:latin typeface="Arial" panose="020B0604020202020204" pitchFamily="34" charset="0"/>
                          <a:ea typeface="Times New Roman" panose="02020603050405020304" pitchFamily="18" charset="0"/>
                        </a:rPr>
                        <a:t>người</a:t>
                      </a:r>
                      <a:r>
                        <a:rPr lang="en-US" sz="2300" dirty="0">
                          <a:solidFill>
                            <a:srgbClr val="000000"/>
                          </a:solidFill>
                          <a:effectLst/>
                          <a:latin typeface="Arial" panose="020B0604020202020204" pitchFamily="34" charset="0"/>
                          <a:ea typeface="Times New Roman" panose="02020603050405020304" pitchFamily="18" charset="0"/>
                        </a:rPr>
                        <a:t> </a:t>
                      </a:r>
                      <a:r>
                        <a:rPr lang="en-US" sz="2300" dirty="0" err="1">
                          <a:solidFill>
                            <a:srgbClr val="000000"/>
                          </a:solidFill>
                          <a:effectLst/>
                          <a:latin typeface="Arial" panose="020B0604020202020204" pitchFamily="34" charset="0"/>
                          <a:ea typeface="Times New Roman" panose="02020603050405020304" pitchFamily="18" charset="0"/>
                        </a:rPr>
                        <a:t>truy</a:t>
                      </a:r>
                      <a:r>
                        <a:rPr lang="en-US" sz="2300" dirty="0">
                          <a:solidFill>
                            <a:srgbClr val="000000"/>
                          </a:solidFill>
                          <a:effectLst/>
                          <a:latin typeface="Arial" panose="020B0604020202020204" pitchFamily="34" charset="0"/>
                          <a:ea typeface="Times New Roman" panose="02020603050405020304" pitchFamily="18" charset="0"/>
                        </a:rPr>
                        <a:t> </a:t>
                      </a:r>
                      <a:r>
                        <a:rPr lang="en-US" sz="2300" dirty="0" err="1">
                          <a:solidFill>
                            <a:srgbClr val="000000"/>
                          </a:solidFill>
                          <a:effectLst/>
                          <a:latin typeface="Arial" panose="020B0604020202020204" pitchFamily="34" charset="0"/>
                          <a:ea typeface="Times New Roman" panose="02020603050405020304" pitchFamily="18" charset="0"/>
                        </a:rPr>
                        <a:t>cập</a:t>
                      </a:r>
                      <a:r>
                        <a:rPr lang="en-US" sz="2300" dirty="0">
                          <a:solidFill>
                            <a:srgbClr val="000000"/>
                          </a:solidFill>
                          <a:effectLst/>
                          <a:latin typeface="Arial" panose="020B0604020202020204" pitchFamily="34" charset="0"/>
                          <a:ea typeface="Times New Roman" panose="02020603050405020304" pitchFamily="18" charset="0"/>
                        </a:rPr>
                        <a:t> </a:t>
                      </a:r>
                      <a:r>
                        <a:rPr lang="en-US" sz="2300" dirty="0" err="1">
                          <a:solidFill>
                            <a:srgbClr val="000000"/>
                          </a:solidFill>
                          <a:effectLst/>
                          <a:latin typeface="Arial" panose="020B0604020202020204" pitchFamily="34" charset="0"/>
                          <a:ea typeface="Times New Roman" panose="02020603050405020304" pitchFamily="18" charset="0"/>
                        </a:rPr>
                        <a:t>vào</a:t>
                      </a:r>
                      <a:r>
                        <a:rPr lang="en-US" sz="2300" dirty="0">
                          <a:solidFill>
                            <a:srgbClr val="000000"/>
                          </a:solidFill>
                          <a:effectLst/>
                          <a:latin typeface="Arial" panose="020B0604020202020204" pitchFamily="34" charset="0"/>
                          <a:ea typeface="Times New Roman" panose="02020603050405020304" pitchFamily="18" charset="0"/>
                        </a:rPr>
                        <a:t> website, </a:t>
                      </a:r>
                      <a:r>
                        <a:rPr lang="en-US" sz="2300" dirty="0" err="1">
                          <a:solidFill>
                            <a:srgbClr val="000000"/>
                          </a:solidFill>
                          <a:effectLst/>
                          <a:latin typeface="Arial" panose="020B0604020202020204" pitchFamily="34" charset="0"/>
                          <a:ea typeface="Times New Roman" panose="02020603050405020304" pitchFamily="18" charset="0"/>
                        </a:rPr>
                        <a:t>không</a:t>
                      </a:r>
                      <a:r>
                        <a:rPr lang="en-US" sz="2300" dirty="0">
                          <a:solidFill>
                            <a:srgbClr val="000000"/>
                          </a:solidFill>
                          <a:effectLst/>
                          <a:latin typeface="Arial" panose="020B0604020202020204" pitchFamily="34" charset="0"/>
                          <a:ea typeface="Times New Roman" panose="02020603050405020304" pitchFamily="18" charset="0"/>
                        </a:rPr>
                        <a:t> </a:t>
                      </a:r>
                      <a:r>
                        <a:rPr lang="en-US" sz="2300" dirty="0" err="1">
                          <a:solidFill>
                            <a:srgbClr val="000000"/>
                          </a:solidFill>
                          <a:effectLst/>
                          <a:latin typeface="Arial" panose="020B0604020202020204" pitchFamily="34" charset="0"/>
                          <a:ea typeface="Times New Roman" panose="02020603050405020304" pitchFamily="18" charset="0"/>
                        </a:rPr>
                        <a:t>cần</a:t>
                      </a:r>
                      <a:r>
                        <a:rPr lang="en-US" sz="2300" dirty="0">
                          <a:solidFill>
                            <a:srgbClr val="000000"/>
                          </a:solidFill>
                          <a:effectLst/>
                          <a:latin typeface="Arial" panose="020B0604020202020204" pitchFamily="34" charset="0"/>
                          <a:ea typeface="Times New Roman" panose="02020603050405020304" pitchFamily="18" charset="0"/>
                        </a:rPr>
                        <a:t> </a:t>
                      </a:r>
                      <a:r>
                        <a:rPr lang="en-US" sz="2300" dirty="0" err="1">
                          <a:solidFill>
                            <a:srgbClr val="000000"/>
                          </a:solidFill>
                          <a:effectLst/>
                          <a:latin typeface="Arial" panose="020B0604020202020204" pitchFamily="34" charset="0"/>
                          <a:ea typeface="Times New Roman" panose="02020603050405020304" pitchFamily="18" charset="0"/>
                        </a:rPr>
                        <a:t>đăng</a:t>
                      </a:r>
                      <a:r>
                        <a:rPr lang="en-US" sz="2300" dirty="0">
                          <a:solidFill>
                            <a:srgbClr val="000000"/>
                          </a:solidFill>
                          <a:effectLst/>
                          <a:latin typeface="Arial" panose="020B0604020202020204" pitchFamily="34" charset="0"/>
                          <a:ea typeface="Times New Roman" panose="02020603050405020304" pitchFamily="18" charset="0"/>
                        </a:rPr>
                        <a:t> </a:t>
                      </a:r>
                      <a:r>
                        <a:rPr lang="en-US" sz="2300" dirty="0" err="1">
                          <a:solidFill>
                            <a:srgbClr val="000000"/>
                          </a:solidFill>
                          <a:effectLst/>
                          <a:latin typeface="Arial" panose="020B0604020202020204" pitchFamily="34" charset="0"/>
                          <a:ea typeface="Times New Roman" panose="02020603050405020304" pitchFamily="18" charset="0"/>
                        </a:rPr>
                        <a:t>nhập</a:t>
                      </a:r>
                      <a:r>
                        <a:rPr lang="en-US" sz="2300" dirty="0">
                          <a:solidFill>
                            <a:srgbClr val="000000"/>
                          </a:solidFill>
                          <a:effectLst/>
                          <a:latin typeface="Arial" panose="020B0604020202020204" pitchFamily="34" charset="0"/>
                          <a:ea typeface="Times New Roman" panose="02020603050405020304" pitchFamily="18" charset="0"/>
                        </a:rPr>
                        <a:t> </a:t>
                      </a:r>
                      <a:r>
                        <a:rPr lang="en-US" sz="2300" dirty="0" err="1">
                          <a:solidFill>
                            <a:srgbClr val="000000"/>
                          </a:solidFill>
                          <a:effectLst/>
                          <a:latin typeface="Arial" panose="020B0604020202020204" pitchFamily="34" charset="0"/>
                          <a:ea typeface="Times New Roman" panose="02020603050405020304" pitchFamily="18" charset="0"/>
                        </a:rPr>
                        <a:t>và</a:t>
                      </a:r>
                      <a:r>
                        <a:rPr lang="en-US" sz="2300" dirty="0">
                          <a:solidFill>
                            <a:srgbClr val="000000"/>
                          </a:solidFill>
                          <a:effectLst/>
                          <a:latin typeface="Arial" panose="020B0604020202020204" pitchFamily="34" charset="0"/>
                          <a:ea typeface="Times New Roman" panose="02020603050405020304" pitchFamily="18" charset="0"/>
                        </a:rPr>
                        <a:t> </a:t>
                      </a:r>
                      <a:r>
                        <a:rPr lang="en-US" sz="2300" dirty="0" err="1">
                          <a:solidFill>
                            <a:srgbClr val="000000"/>
                          </a:solidFill>
                          <a:effectLst/>
                          <a:latin typeface="Arial" panose="020B0604020202020204" pitchFamily="34" charset="0"/>
                          <a:ea typeface="Times New Roman" panose="02020603050405020304" pitchFamily="18" charset="0"/>
                        </a:rPr>
                        <a:t>chỉ</a:t>
                      </a:r>
                      <a:r>
                        <a:rPr lang="en-US" sz="2300" dirty="0">
                          <a:solidFill>
                            <a:srgbClr val="000000"/>
                          </a:solidFill>
                          <a:effectLst/>
                          <a:latin typeface="Arial" panose="020B0604020202020204" pitchFamily="34" charset="0"/>
                          <a:ea typeface="Times New Roman" panose="02020603050405020304" pitchFamily="18" charset="0"/>
                        </a:rPr>
                        <a:t> </a:t>
                      </a:r>
                      <a:r>
                        <a:rPr lang="en-US" sz="2300" dirty="0" err="1">
                          <a:solidFill>
                            <a:srgbClr val="000000"/>
                          </a:solidFill>
                          <a:effectLst/>
                          <a:latin typeface="Arial" panose="020B0604020202020204" pitchFamily="34" charset="0"/>
                          <a:ea typeface="Times New Roman" panose="02020603050405020304" pitchFamily="18" charset="0"/>
                        </a:rPr>
                        <a:t>sử</a:t>
                      </a:r>
                      <a:r>
                        <a:rPr lang="en-US" sz="2300" dirty="0">
                          <a:solidFill>
                            <a:srgbClr val="000000"/>
                          </a:solidFill>
                          <a:effectLst/>
                          <a:latin typeface="Arial" panose="020B0604020202020204" pitchFamily="34" charset="0"/>
                          <a:ea typeface="Times New Roman" panose="02020603050405020304" pitchFamily="18" charset="0"/>
                        </a:rPr>
                        <a:t> </a:t>
                      </a:r>
                      <a:r>
                        <a:rPr lang="en-US" sz="2300" dirty="0" err="1">
                          <a:solidFill>
                            <a:srgbClr val="000000"/>
                          </a:solidFill>
                          <a:effectLst/>
                          <a:latin typeface="Arial" panose="020B0604020202020204" pitchFamily="34" charset="0"/>
                          <a:ea typeface="Times New Roman" panose="02020603050405020304" pitchFamily="18" charset="0"/>
                        </a:rPr>
                        <a:t>dụng</a:t>
                      </a:r>
                      <a:r>
                        <a:rPr lang="en-US" sz="2300" dirty="0">
                          <a:solidFill>
                            <a:srgbClr val="000000"/>
                          </a:solidFill>
                          <a:effectLst/>
                          <a:latin typeface="Arial" panose="020B0604020202020204" pitchFamily="34" charset="0"/>
                          <a:ea typeface="Times New Roman" panose="02020603050405020304" pitchFamily="18" charset="0"/>
                        </a:rPr>
                        <a:t> </a:t>
                      </a:r>
                      <a:r>
                        <a:rPr lang="en-US" sz="2300" dirty="0" err="1">
                          <a:solidFill>
                            <a:srgbClr val="000000"/>
                          </a:solidFill>
                          <a:effectLst/>
                          <a:latin typeface="Arial" panose="020B0604020202020204" pitchFamily="34" charset="0"/>
                          <a:ea typeface="Times New Roman" panose="02020603050405020304" pitchFamily="18" charset="0"/>
                        </a:rPr>
                        <a:t>được</a:t>
                      </a:r>
                      <a:r>
                        <a:rPr lang="en-US" sz="2300" dirty="0">
                          <a:solidFill>
                            <a:srgbClr val="000000"/>
                          </a:solidFill>
                          <a:effectLst/>
                          <a:latin typeface="Arial" panose="020B0604020202020204" pitchFamily="34" charset="0"/>
                          <a:ea typeface="Times New Roman" panose="02020603050405020304" pitchFamily="18" charset="0"/>
                        </a:rPr>
                        <a:t> </a:t>
                      </a:r>
                      <a:r>
                        <a:rPr lang="en-US" sz="2300" dirty="0" err="1">
                          <a:solidFill>
                            <a:srgbClr val="000000"/>
                          </a:solidFill>
                          <a:effectLst/>
                          <a:latin typeface="Arial" panose="020B0604020202020204" pitchFamily="34" charset="0"/>
                          <a:ea typeface="Times New Roman" panose="02020603050405020304" pitchFamily="18" charset="0"/>
                        </a:rPr>
                        <a:t>một</a:t>
                      </a:r>
                      <a:r>
                        <a:rPr lang="en-US" sz="2300" dirty="0">
                          <a:solidFill>
                            <a:srgbClr val="000000"/>
                          </a:solidFill>
                          <a:effectLst/>
                          <a:latin typeface="Arial" panose="020B0604020202020204" pitchFamily="34" charset="0"/>
                          <a:ea typeface="Times New Roman" panose="02020603050405020304" pitchFamily="18" charset="0"/>
                        </a:rPr>
                        <a:t> </a:t>
                      </a:r>
                      <a:r>
                        <a:rPr lang="en-US" sz="2300" dirty="0" err="1">
                          <a:solidFill>
                            <a:srgbClr val="000000"/>
                          </a:solidFill>
                          <a:effectLst/>
                          <a:latin typeface="Arial" panose="020B0604020202020204" pitchFamily="34" charset="0"/>
                          <a:ea typeface="Times New Roman" panose="02020603050405020304" pitchFamily="18" charset="0"/>
                        </a:rPr>
                        <a:t>số</a:t>
                      </a:r>
                      <a:r>
                        <a:rPr lang="en-US" sz="2300" dirty="0">
                          <a:solidFill>
                            <a:srgbClr val="000000"/>
                          </a:solidFill>
                          <a:effectLst/>
                          <a:latin typeface="Arial" panose="020B0604020202020204" pitchFamily="34" charset="0"/>
                          <a:ea typeface="Times New Roman" panose="02020603050405020304" pitchFamily="18" charset="0"/>
                        </a:rPr>
                        <a:t> </a:t>
                      </a:r>
                      <a:r>
                        <a:rPr lang="en-US" sz="2300" dirty="0" err="1">
                          <a:solidFill>
                            <a:srgbClr val="000000"/>
                          </a:solidFill>
                          <a:effectLst/>
                          <a:latin typeface="Arial" panose="020B0604020202020204" pitchFamily="34" charset="0"/>
                          <a:ea typeface="Times New Roman" panose="02020603050405020304" pitchFamily="18" charset="0"/>
                        </a:rPr>
                        <a:t>chức</a:t>
                      </a:r>
                      <a:r>
                        <a:rPr lang="en-US" sz="2300" dirty="0">
                          <a:solidFill>
                            <a:srgbClr val="000000"/>
                          </a:solidFill>
                          <a:effectLst/>
                          <a:latin typeface="Arial" panose="020B0604020202020204" pitchFamily="34" charset="0"/>
                          <a:ea typeface="Times New Roman" panose="02020603050405020304" pitchFamily="18" charset="0"/>
                        </a:rPr>
                        <a:t> </a:t>
                      </a:r>
                      <a:r>
                        <a:rPr lang="en-US" sz="2300" dirty="0" err="1">
                          <a:solidFill>
                            <a:srgbClr val="000000"/>
                          </a:solidFill>
                          <a:effectLst/>
                          <a:latin typeface="Arial" panose="020B0604020202020204" pitchFamily="34" charset="0"/>
                          <a:ea typeface="Times New Roman" panose="02020603050405020304" pitchFamily="18" charset="0"/>
                        </a:rPr>
                        <a:t>năng</a:t>
                      </a:r>
                      <a:r>
                        <a:rPr lang="en-US" sz="2300" dirty="0">
                          <a:solidFill>
                            <a:srgbClr val="000000"/>
                          </a:solidFill>
                          <a:effectLst/>
                          <a:latin typeface="Arial" panose="020B0604020202020204" pitchFamily="34" charset="0"/>
                          <a:ea typeface="Times New Roman" panose="02020603050405020304" pitchFamily="18" charset="0"/>
                        </a:rPr>
                        <a:t> </a:t>
                      </a:r>
                      <a:r>
                        <a:rPr lang="en-US" sz="2300" dirty="0" err="1">
                          <a:solidFill>
                            <a:srgbClr val="000000"/>
                          </a:solidFill>
                          <a:effectLst/>
                          <a:latin typeface="Arial" panose="020B0604020202020204" pitchFamily="34" charset="0"/>
                          <a:ea typeface="Times New Roman" panose="02020603050405020304" pitchFamily="18" charset="0"/>
                        </a:rPr>
                        <a:t>cơ</a:t>
                      </a:r>
                      <a:r>
                        <a:rPr lang="en-US" sz="2300" dirty="0">
                          <a:solidFill>
                            <a:srgbClr val="000000"/>
                          </a:solidFill>
                          <a:effectLst/>
                          <a:latin typeface="Arial" panose="020B0604020202020204" pitchFamily="34" charset="0"/>
                          <a:ea typeface="Times New Roman" panose="02020603050405020304" pitchFamily="18" charset="0"/>
                        </a:rPr>
                        <a:t> </a:t>
                      </a:r>
                      <a:r>
                        <a:rPr lang="en-US" sz="2300" dirty="0" err="1">
                          <a:solidFill>
                            <a:srgbClr val="000000"/>
                          </a:solidFill>
                          <a:effectLst/>
                          <a:latin typeface="Arial" panose="020B0604020202020204" pitchFamily="34" charset="0"/>
                          <a:ea typeface="Times New Roman" panose="02020603050405020304" pitchFamily="18" charset="0"/>
                        </a:rPr>
                        <a:t>bản</a:t>
                      </a:r>
                      <a:r>
                        <a:rPr lang="en-US" sz="2300" dirty="0">
                          <a:solidFill>
                            <a:srgbClr val="000000"/>
                          </a:solidFill>
                          <a:effectLst/>
                          <a:latin typeface="Arial" panose="020B0604020202020204" pitchFamily="34" charset="0"/>
                          <a:ea typeface="Times New Roman" panose="02020603050405020304" pitchFamily="18" charset="0"/>
                        </a:rPr>
                        <a:t> </a:t>
                      </a:r>
                      <a:r>
                        <a:rPr lang="en-US" sz="2300" dirty="0" err="1">
                          <a:solidFill>
                            <a:srgbClr val="000000"/>
                          </a:solidFill>
                          <a:effectLst/>
                          <a:latin typeface="Arial" panose="020B0604020202020204" pitchFamily="34" charset="0"/>
                          <a:ea typeface="Times New Roman" panose="02020603050405020304" pitchFamily="18" charset="0"/>
                        </a:rPr>
                        <a:t>trong</a:t>
                      </a:r>
                      <a:br>
                        <a:rPr lang="en-US" sz="2300" dirty="0">
                          <a:solidFill>
                            <a:srgbClr val="000000"/>
                          </a:solidFill>
                          <a:effectLst/>
                          <a:latin typeface="Arial" panose="020B0604020202020204" pitchFamily="34" charset="0"/>
                          <a:ea typeface="Times New Roman" panose="02020603050405020304" pitchFamily="18" charset="0"/>
                        </a:rPr>
                      </a:br>
                      <a:r>
                        <a:rPr lang="en-US" sz="2300" dirty="0">
                          <a:solidFill>
                            <a:srgbClr val="000000"/>
                          </a:solidFill>
                          <a:effectLst/>
                          <a:latin typeface="Times New Roman" panose="02020603050405020304" pitchFamily="18" charset="0"/>
                          <a:ea typeface="Times New Roman" panose="02020603050405020304" pitchFamily="18" charset="0"/>
                        </a:rPr>
                        <a:t> website.</a:t>
                      </a:r>
                      <a:endParaRPr lang="vi-VN" sz="2300" dirty="0">
                        <a:effectLst/>
                        <a:latin typeface="Times New Roman" panose="02020603050405020304" pitchFamily="18" charset="0"/>
                        <a:ea typeface="Calibri" panose="020F0502020204030204" pitchFamily="34" charset="0"/>
                      </a:endParaRPr>
                    </a:p>
                    <a:p>
                      <a:pPr>
                        <a:lnSpc>
                          <a:spcPct val="115000"/>
                        </a:lnSpc>
                        <a:spcBef>
                          <a:spcPts val="1200"/>
                        </a:spcBef>
                        <a:spcAft>
                          <a:spcPts val="1000"/>
                        </a:spcAft>
                        <a:buNone/>
                      </a:pPr>
                      <a:r>
                        <a:rPr lang="en-US" sz="2300" dirty="0">
                          <a:solidFill>
                            <a:srgbClr val="000000"/>
                          </a:solidFill>
                          <a:effectLst/>
                          <a:latin typeface="Arial" panose="020B0604020202020204" pitchFamily="34" charset="0"/>
                          <a:ea typeface="Times New Roman" panose="02020603050405020304" pitchFamily="18" charset="0"/>
                        </a:rPr>
                        <a:t> </a:t>
                      </a:r>
                      <a:endParaRPr lang="vi-VN" sz="2300" dirty="0">
                        <a:effectLst/>
                        <a:latin typeface="Times New Roman" panose="02020603050405020304" pitchFamily="18" charset="0"/>
                        <a:ea typeface="Calibri" panose="020F0502020204030204" pitchFamily="34" charset="0"/>
                      </a:endParaRPr>
                    </a:p>
                  </a:txBody>
                  <a:tcPr marL="63500" marR="63500" marT="0" marB="0"/>
                </a:tc>
                <a:extLst>
                  <a:ext uri="{0D108BD9-81ED-4DB2-BD59-A6C34878D82A}">
                    <a16:rowId xmlns:a16="http://schemas.microsoft.com/office/drawing/2014/main" val="1785563035"/>
                  </a:ext>
                </a:extLst>
              </a:tr>
            </a:tbl>
          </a:graphicData>
        </a:graphic>
      </p:graphicFrame>
    </p:spTree>
    <p:extLst>
      <p:ext uri="{BB962C8B-B14F-4D97-AF65-F5344CB8AC3E}">
        <p14:creationId xmlns:p14="http://schemas.microsoft.com/office/powerpoint/2010/main" val="13941290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97E95-85E6-0B3F-9A88-0328ABB9FB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338707-DCEB-4776-D651-F2AE70D83245}"/>
              </a:ext>
            </a:extLst>
          </p:cNvPr>
          <p:cNvSpPr>
            <a:spLocks noGrp="1"/>
          </p:cNvSpPr>
          <p:nvPr>
            <p:ph type="title"/>
          </p:nvPr>
        </p:nvSpPr>
        <p:spPr>
          <a:xfrm>
            <a:off x="871482" y="-204952"/>
            <a:ext cx="5564041" cy="1527048"/>
          </a:xfrm>
        </p:spPr>
        <p:txBody>
          <a:bodyPr vert="horz" lIns="91440" tIns="45720" rIns="91440" bIns="45720" rtlCol="0" anchor="b">
            <a:normAutofit/>
          </a:bodyPr>
          <a:lstStyle/>
          <a:p>
            <a:r>
              <a:rPr lang="en-US" b="1" kern="1200" dirty="0" err="1">
                <a:latin typeface="Calibri" panose="020F0502020204030204" pitchFamily="34" charset="0"/>
                <a:ea typeface="Calibri" panose="020F0502020204030204" pitchFamily="34" charset="0"/>
                <a:cs typeface="Calibri" panose="020F0502020204030204" pitchFamily="34" charset="0"/>
              </a:rPr>
              <a:t>Sơ</a:t>
            </a:r>
            <a:r>
              <a:rPr lang="en-US" b="1" kern="1200" dirty="0">
                <a:latin typeface="Calibri" panose="020F0502020204030204" pitchFamily="34" charset="0"/>
                <a:ea typeface="Calibri" panose="020F0502020204030204" pitchFamily="34" charset="0"/>
                <a:cs typeface="Calibri" panose="020F0502020204030204" pitchFamily="34" charset="0"/>
              </a:rPr>
              <a:t> </a:t>
            </a:r>
            <a:r>
              <a:rPr lang="en-US" b="1" kern="1200" dirty="0" err="1">
                <a:latin typeface="Calibri" panose="020F0502020204030204" pitchFamily="34" charset="0"/>
                <a:ea typeface="Calibri" panose="020F0502020204030204" pitchFamily="34" charset="0"/>
                <a:cs typeface="Calibri" panose="020F0502020204030204" pitchFamily="34" charset="0"/>
              </a:rPr>
              <a:t>đồ</a:t>
            </a:r>
            <a:r>
              <a:rPr lang="en-US" b="1" kern="1200" dirty="0">
                <a:latin typeface="Calibri" panose="020F0502020204030204" pitchFamily="34" charset="0"/>
                <a:ea typeface="Calibri" panose="020F0502020204030204" pitchFamily="34" charset="0"/>
                <a:cs typeface="Calibri" panose="020F0502020204030204" pitchFamily="34" charset="0"/>
              </a:rPr>
              <a:t> use case chi </a:t>
            </a:r>
            <a:r>
              <a:rPr lang="en-US" b="1" kern="1200" dirty="0" err="1">
                <a:latin typeface="Calibri" panose="020F0502020204030204" pitchFamily="34" charset="0"/>
                <a:ea typeface="Calibri" panose="020F0502020204030204" pitchFamily="34" charset="0"/>
                <a:cs typeface="Calibri" panose="020F0502020204030204" pitchFamily="34" charset="0"/>
              </a:rPr>
              <a:t>tiết</a:t>
            </a:r>
            <a:endParaRPr lang="en-US" b="1" kern="1200" dirty="0">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9D324416-1EAC-FEC4-5E47-D8CB2EA3DCCA}"/>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10401" y="1036206"/>
            <a:ext cx="4798204" cy="571779"/>
          </a:xfrm>
          <a:prstGeom prst="rect">
            <a:avLst/>
          </a:prstGeom>
        </p:spPr>
        <p:txBody>
          <a:bodyPr>
            <a:norm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Danh </a:t>
            </a:r>
            <a:r>
              <a:rPr lang="en-US" sz="2400" dirty="0" err="1">
                <a:latin typeface="Calibri" panose="020F0502020204030204" pitchFamily="34" charset="0"/>
                <a:ea typeface="Calibri" panose="020F0502020204030204" pitchFamily="34" charset="0"/>
                <a:cs typeface="Calibri" panose="020F0502020204030204" pitchFamily="34" charset="0"/>
              </a:rPr>
              <a:t>sách</a:t>
            </a:r>
            <a:r>
              <a:rPr lang="en-US" sz="2400" dirty="0">
                <a:latin typeface="Calibri" panose="020F0502020204030204" pitchFamily="34" charset="0"/>
                <a:ea typeface="Calibri" panose="020F0502020204030204" pitchFamily="34" charset="0"/>
                <a:cs typeface="Calibri" panose="020F0502020204030204" pitchFamily="34" charset="0"/>
              </a:rPr>
              <a:t> Use Case:</a:t>
            </a:r>
            <a:endParaRPr lang="vi-VN" sz="2400"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5" name="Table 4">
            <a:extLst>
              <a:ext uri="{FF2B5EF4-FFF2-40B4-BE49-F238E27FC236}">
                <a16:creationId xmlns:a16="http://schemas.microsoft.com/office/drawing/2014/main" id="{03AEFCA1-B9EE-D974-DD12-2A715D8A24BA}"/>
              </a:ext>
            </a:extLst>
          </p:cNvPr>
          <p:cNvGraphicFramePr>
            <a:graphicFrameLocks noGrp="1"/>
          </p:cNvGraphicFramePr>
          <p:nvPr>
            <p:extLst>
              <p:ext uri="{D42A27DB-BD31-4B8C-83A1-F6EECF244321}">
                <p14:modId xmlns:p14="http://schemas.microsoft.com/office/powerpoint/2010/main" val="2236821402"/>
              </p:ext>
            </p:extLst>
          </p:nvPr>
        </p:nvGraphicFramePr>
        <p:xfrm>
          <a:off x="1" y="1540826"/>
          <a:ext cx="12114834" cy="5359531"/>
        </p:xfrm>
        <a:graphic>
          <a:graphicData uri="http://schemas.openxmlformats.org/drawingml/2006/table">
            <a:tbl>
              <a:tblPr firstRow="1" firstCol="1" bandRow="1">
                <a:tableStyleId>{5C22544A-7EE6-4342-B048-85BDC9FD1C3A}</a:tableStyleId>
              </a:tblPr>
              <a:tblGrid>
                <a:gridCol w="668845">
                  <a:extLst>
                    <a:ext uri="{9D8B030D-6E8A-4147-A177-3AD203B41FA5}">
                      <a16:colId xmlns:a16="http://schemas.microsoft.com/office/drawing/2014/main" val="760974704"/>
                    </a:ext>
                  </a:extLst>
                </a:gridCol>
                <a:gridCol w="3613235">
                  <a:extLst>
                    <a:ext uri="{9D8B030D-6E8A-4147-A177-3AD203B41FA5}">
                      <a16:colId xmlns:a16="http://schemas.microsoft.com/office/drawing/2014/main" val="1712379620"/>
                    </a:ext>
                  </a:extLst>
                </a:gridCol>
                <a:gridCol w="4400298">
                  <a:extLst>
                    <a:ext uri="{9D8B030D-6E8A-4147-A177-3AD203B41FA5}">
                      <a16:colId xmlns:a16="http://schemas.microsoft.com/office/drawing/2014/main" val="2880926292"/>
                    </a:ext>
                  </a:extLst>
                </a:gridCol>
                <a:gridCol w="3432456">
                  <a:extLst>
                    <a:ext uri="{9D8B030D-6E8A-4147-A177-3AD203B41FA5}">
                      <a16:colId xmlns:a16="http://schemas.microsoft.com/office/drawing/2014/main" val="3847363515"/>
                    </a:ext>
                  </a:extLst>
                </a:gridCol>
              </a:tblGrid>
              <a:tr h="218821">
                <a:tc>
                  <a:txBody>
                    <a:bodyPr/>
                    <a:lstStyle/>
                    <a:p>
                      <a:pPr>
                        <a:lnSpc>
                          <a:spcPct val="115000"/>
                        </a:lnSpc>
                        <a:spcAft>
                          <a:spcPts val="1000"/>
                        </a:spcAft>
                        <a:buNone/>
                      </a:pPr>
                      <a:r>
                        <a:rPr lang="en-US" sz="2500" dirty="0">
                          <a:effectLst/>
                          <a:latin typeface="Arial" panose="020B0604020202020204" pitchFamily="34" charset="0"/>
                          <a:cs typeface="Arial" panose="020B0604020202020204" pitchFamily="34" charset="0"/>
                        </a:rPr>
                        <a:t>STT</a:t>
                      </a:r>
                      <a:endParaRPr lang="vi-VN" sz="2500" dirty="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500" dirty="0" err="1">
                          <a:effectLst/>
                          <a:latin typeface="Arial" panose="020B0604020202020204" pitchFamily="34" charset="0"/>
                          <a:cs typeface="Arial" panose="020B0604020202020204" pitchFamily="34" charset="0"/>
                        </a:rPr>
                        <a:t>Tên</a:t>
                      </a:r>
                      <a:r>
                        <a:rPr lang="en-US" sz="2500" dirty="0">
                          <a:effectLst/>
                          <a:latin typeface="Arial" panose="020B0604020202020204" pitchFamily="34" charset="0"/>
                          <a:cs typeface="Arial" panose="020B0604020202020204" pitchFamily="34" charset="0"/>
                        </a:rPr>
                        <a:t> Use Case</a:t>
                      </a:r>
                      <a:endParaRPr lang="vi-VN" sz="2500" dirty="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500" dirty="0">
                          <a:effectLst/>
                          <a:latin typeface="Arial" panose="020B0604020202020204" pitchFamily="34" charset="0"/>
                          <a:cs typeface="Arial" panose="020B0604020202020204" pitchFamily="34" charset="0"/>
                        </a:rPr>
                        <a:t>Actor</a:t>
                      </a:r>
                      <a:endParaRPr lang="vi-VN" sz="2500" dirty="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500" dirty="0">
                          <a:effectLst/>
                          <a:latin typeface="Arial" panose="020B0604020202020204" pitchFamily="34" charset="0"/>
                          <a:cs typeface="Arial" panose="020B0604020202020204" pitchFamily="34" charset="0"/>
                        </a:rPr>
                        <a:t>Ý </a:t>
                      </a:r>
                      <a:r>
                        <a:rPr lang="en-US" sz="2500" dirty="0" err="1">
                          <a:effectLst/>
                          <a:latin typeface="Arial" panose="020B0604020202020204" pitchFamily="34" charset="0"/>
                          <a:cs typeface="Arial" panose="020B0604020202020204" pitchFamily="34" charset="0"/>
                        </a:rPr>
                        <a:t>nghĩa</a:t>
                      </a:r>
                      <a:r>
                        <a:rPr lang="en-US" sz="2500" dirty="0">
                          <a:effectLst/>
                          <a:latin typeface="Arial" panose="020B0604020202020204" pitchFamily="34" charset="0"/>
                          <a:cs typeface="Arial" panose="020B0604020202020204" pitchFamily="34" charset="0"/>
                        </a:rPr>
                        <a:t> / </a:t>
                      </a:r>
                      <a:r>
                        <a:rPr lang="en-US" sz="2500" dirty="0" err="1">
                          <a:effectLst/>
                          <a:latin typeface="Arial" panose="020B0604020202020204" pitchFamily="34" charset="0"/>
                          <a:cs typeface="Arial" panose="020B0604020202020204" pitchFamily="34" charset="0"/>
                        </a:rPr>
                        <a:t>Ghi</a:t>
                      </a:r>
                      <a:r>
                        <a:rPr lang="en-US" sz="2500" dirty="0">
                          <a:effectLst/>
                          <a:latin typeface="Arial" panose="020B0604020202020204" pitchFamily="34" charset="0"/>
                          <a:cs typeface="Arial" panose="020B0604020202020204" pitchFamily="34" charset="0"/>
                        </a:rPr>
                        <a:t> </a:t>
                      </a:r>
                      <a:r>
                        <a:rPr lang="en-US" sz="2500" dirty="0" err="1">
                          <a:effectLst/>
                          <a:latin typeface="Arial" panose="020B0604020202020204" pitchFamily="34" charset="0"/>
                          <a:cs typeface="Arial" panose="020B0604020202020204" pitchFamily="34" charset="0"/>
                        </a:rPr>
                        <a:t>chú</a:t>
                      </a:r>
                      <a:endParaRPr lang="vi-VN" sz="2500" dirty="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extLst>
                  <a:ext uri="{0D108BD9-81ED-4DB2-BD59-A6C34878D82A}">
                    <a16:rowId xmlns:a16="http://schemas.microsoft.com/office/drawing/2014/main" val="1131773168"/>
                  </a:ext>
                </a:extLst>
              </a:tr>
              <a:tr h="381000">
                <a:tc>
                  <a:txBody>
                    <a:bodyPr/>
                    <a:lstStyle/>
                    <a:p>
                      <a:pPr>
                        <a:lnSpc>
                          <a:spcPct val="115000"/>
                        </a:lnSpc>
                        <a:spcAft>
                          <a:spcPts val="1000"/>
                        </a:spcAft>
                        <a:buNone/>
                      </a:pPr>
                      <a:r>
                        <a:rPr lang="en-US" sz="2000">
                          <a:effectLst/>
                          <a:latin typeface="Arial" panose="020B0604020202020204" pitchFamily="34" charset="0"/>
                          <a:cs typeface="Arial" panose="020B0604020202020204" pitchFamily="34" charset="0"/>
                        </a:rPr>
                        <a:t>1</a:t>
                      </a:r>
                      <a:endParaRPr lang="vi-VN" sz="200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000" dirty="0" err="1">
                          <a:effectLst/>
                          <a:latin typeface="Arial" panose="020B0604020202020204" pitchFamily="34" charset="0"/>
                          <a:cs typeface="Arial" panose="020B0604020202020204" pitchFamily="34" charset="0"/>
                        </a:rPr>
                        <a:t>Đăng</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nhập</a:t>
                      </a:r>
                      <a:endParaRPr lang="vi-VN" sz="2000" dirty="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000">
                          <a:effectLst/>
                          <a:latin typeface="Arial" panose="020B0604020202020204" pitchFamily="34" charset="0"/>
                          <a:cs typeface="Arial" panose="020B0604020202020204" pitchFamily="34" charset="0"/>
                        </a:rPr>
                        <a:t> Admin / Nhân viên / Khách hàng</a:t>
                      </a:r>
                      <a:endParaRPr lang="vi-VN" sz="200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000">
                          <a:effectLst/>
                          <a:latin typeface="Arial" panose="020B0604020202020204" pitchFamily="34" charset="0"/>
                          <a:cs typeface="Arial" panose="020B0604020202020204" pitchFamily="34" charset="0"/>
                        </a:rPr>
                        <a:t>Đăng nhập vào hệ thống</a:t>
                      </a:r>
                      <a:endParaRPr lang="vi-VN" sz="200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extLst>
                  <a:ext uri="{0D108BD9-81ED-4DB2-BD59-A6C34878D82A}">
                    <a16:rowId xmlns:a16="http://schemas.microsoft.com/office/drawing/2014/main" val="237443432"/>
                  </a:ext>
                </a:extLst>
              </a:tr>
              <a:tr h="381000">
                <a:tc>
                  <a:txBody>
                    <a:bodyPr/>
                    <a:lstStyle/>
                    <a:p>
                      <a:pPr>
                        <a:lnSpc>
                          <a:spcPct val="115000"/>
                        </a:lnSpc>
                        <a:spcAft>
                          <a:spcPts val="1000"/>
                        </a:spcAft>
                        <a:buNone/>
                      </a:pPr>
                      <a:r>
                        <a:rPr lang="en-US" sz="2000">
                          <a:effectLst/>
                          <a:latin typeface="Arial" panose="020B0604020202020204" pitchFamily="34" charset="0"/>
                          <a:cs typeface="Arial" panose="020B0604020202020204" pitchFamily="34" charset="0"/>
                        </a:rPr>
                        <a:t>2</a:t>
                      </a:r>
                      <a:endParaRPr lang="vi-VN" sz="200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000">
                          <a:effectLst/>
                          <a:latin typeface="Arial" panose="020B0604020202020204" pitchFamily="34" charset="0"/>
                          <a:cs typeface="Arial" panose="020B0604020202020204" pitchFamily="34" charset="0"/>
                        </a:rPr>
                        <a:t>Quản lý quyền</a:t>
                      </a:r>
                      <a:endParaRPr lang="vi-VN" sz="200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000" dirty="0">
                          <a:effectLst/>
                          <a:latin typeface="Arial" panose="020B0604020202020204" pitchFamily="34" charset="0"/>
                          <a:cs typeface="Arial" panose="020B0604020202020204" pitchFamily="34" charset="0"/>
                        </a:rPr>
                        <a:t>Admin</a:t>
                      </a:r>
                      <a:endParaRPr lang="vi-VN" sz="2000" dirty="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000">
                          <a:effectLst/>
                          <a:latin typeface="Arial" panose="020B0604020202020204" pitchFamily="34" charset="0"/>
                          <a:cs typeface="Arial" panose="020B0604020202020204" pitchFamily="34" charset="0"/>
                        </a:rPr>
                        <a:t>Tạo/Sửa/Xóa vai trò người dùng</a:t>
                      </a:r>
                      <a:endParaRPr lang="vi-VN" sz="200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extLst>
                  <a:ext uri="{0D108BD9-81ED-4DB2-BD59-A6C34878D82A}">
                    <a16:rowId xmlns:a16="http://schemas.microsoft.com/office/drawing/2014/main" val="1585741985"/>
                  </a:ext>
                </a:extLst>
              </a:tr>
              <a:tr h="381000">
                <a:tc>
                  <a:txBody>
                    <a:bodyPr/>
                    <a:lstStyle/>
                    <a:p>
                      <a:pPr>
                        <a:lnSpc>
                          <a:spcPct val="115000"/>
                        </a:lnSpc>
                        <a:spcAft>
                          <a:spcPts val="1000"/>
                        </a:spcAft>
                        <a:buNone/>
                      </a:pPr>
                      <a:r>
                        <a:rPr lang="en-US" sz="2000">
                          <a:effectLst/>
                          <a:latin typeface="Arial" panose="020B0604020202020204" pitchFamily="34" charset="0"/>
                          <a:cs typeface="Arial" panose="020B0604020202020204" pitchFamily="34" charset="0"/>
                        </a:rPr>
                        <a:t>3</a:t>
                      </a:r>
                      <a:endParaRPr lang="vi-VN" sz="200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000">
                          <a:effectLst/>
                          <a:latin typeface="Arial" panose="020B0604020202020204" pitchFamily="34" charset="0"/>
                          <a:cs typeface="Arial" panose="020B0604020202020204" pitchFamily="34" charset="0"/>
                        </a:rPr>
                        <a:t>Quản lý tài khoản</a:t>
                      </a:r>
                      <a:endParaRPr lang="vi-VN" sz="200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000">
                          <a:effectLst/>
                          <a:latin typeface="Arial" panose="020B0604020202020204" pitchFamily="34" charset="0"/>
                          <a:cs typeface="Arial" panose="020B0604020202020204" pitchFamily="34" charset="0"/>
                        </a:rPr>
                        <a:t>Admin</a:t>
                      </a:r>
                      <a:endParaRPr lang="vi-VN" sz="200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000">
                          <a:effectLst/>
                          <a:latin typeface="Arial" panose="020B0604020202020204" pitchFamily="34" charset="0"/>
                          <a:cs typeface="Arial" panose="020B0604020202020204" pitchFamily="34" charset="0"/>
                        </a:rPr>
                        <a:t>Tạo/Sửa/Xóa tài khoản nhân viên</a:t>
                      </a:r>
                      <a:endParaRPr lang="vi-VN" sz="200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extLst>
                  <a:ext uri="{0D108BD9-81ED-4DB2-BD59-A6C34878D82A}">
                    <a16:rowId xmlns:a16="http://schemas.microsoft.com/office/drawing/2014/main" val="1440411604"/>
                  </a:ext>
                </a:extLst>
              </a:tr>
              <a:tr h="381000">
                <a:tc>
                  <a:txBody>
                    <a:bodyPr/>
                    <a:lstStyle/>
                    <a:p>
                      <a:pPr>
                        <a:lnSpc>
                          <a:spcPct val="115000"/>
                        </a:lnSpc>
                        <a:spcAft>
                          <a:spcPts val="1000"/>
                        </a:spcAft>
                        <a:buNone/>
                      </a:pPr>
                      <a:r>
                        <a:rPr lang="en-US" sz="2000">
                          <a:effectLst/>
                          <a:latin typeface="Arial" panose="020B0604020202020204" pitchFamily="34" charset="0"/>
                          <a:cs typeface="Arial" panose="020B0604020202020204" pitchFamily="34" charset="0"/>
                        </a:rPr>
                        <a:t>4</a:t>
                      </a:r>
                      <a:endParaRPr lang="vi-VN" sz="200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000">
                          <a:effectLst/>
                          <a:latin typeface="Arial" panose="020B0604020202020204" pitchFamily="34" charset="0"/>
                          <a:cs typeface="Arial" panose="020B0604020202020204" pitchFamily="34" charset="0"/>
                        </a:rPr>
                        <a:t>Xem danh sách sản phẩm</a:t>
                      </a:r>
                      <a:endParaRPr lang="vi-VN" sz="200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000">
                          <a:effectLst/>
                          <a:latin typeface="Arial" panose="020B0604020202020204" pitchFamily="34" charset="0"/>
                          <a:cs typeface="Arial" panose="020B0604020202020204" pitchFamily="34" charset="0"/>
                        </a:rPr>
                        <a:t>Khách hàng / Nhân viên / Admin</a:t>
                      </a:r>
                      <a:endParaRPr lang="vi-VN" sz="200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000">
                          <a:effectLst/>
                          <a:latin typeface="Arial" panose="020B0604020202020204" pitchFamily="34" charset="0"/>
                          <a:cs typeface="Arial" panose="020B0604020202020204" pitchFamily="34" charset="0"/>
                        </a:rPr>
                        <a:t>Duyệt danh sách sản phẩm</a:t>
                      </a:r>
                      <a:endParaRPr lang="vi-VN" sz="200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extLst>
                  <a:ext uri="{0D108BD9-81ED-4DB2-BD59-A6C34878D82A}">
                    <a16:rowId xmlns:a16="http://schemas.microsoft.com/office/drawing/2014/main" val="3898329873"/>
                  </a:ext>
                </a:extLst>
              </a:tr>
              <a:tr h="218821">
                <a:tc>
                  <a:txBody>
                    <a:bodyPr/>
                    <a:lstStyle/>
                    <a:p>
                      <a:pPr>
                        <a:lnSpc>
                          <a:spcPct val="115000"/>
                        </a:lnSpc>
                        <a:spcAft>
                          <a:spcPts val="1000"/>
                        </a:spcAft>
                        <a:buNone/>
                      </a:pPr>
                      <a:r>
                        <a:rPr lang="en-US" sz="2000">
                          <a:effectLst/>
                          <a:latin typeface="Arial" panose="020B0604020202020204" pitchFamily="34" charset="0"/>
                          <a:cs typeface="Arial" panose="020B0604020202020204" pitchFamily="34" charset="0"/>
                        </a:rPr>
                        <a:t>5</a:t>
                      </a:r>
                      <a:endParaRPr lang="vi-VN" sz="200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000">
                          <a:effectLst/>
                          <a:latin typeface="Arial" panose="020B0604020202020204" pitchFamily="34" charset="0"/>
                          <a:cs typeface="Arial" panose="020B0604020202020204" pitchFamily="34" charset="0"/>
                        </a:rPr>
                        <a:t>Xem chi tiết sản phẩm</a:t>
                      </a:r>
                      <a:endParaRPr lang="vi-VN" sz="200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000">
                          <a:effectLst/>
                          <a:latin typeface="Arial" panose="020B0604020202020204" pitchFamily="34" charset="0"/>
                          <a:cs typeface="Arial" panose="020B0604020202020204" pitchFamily="34" charset="0"/>
                        </a:rPr>
                        <a:t>Khách hàng</a:t>
                      </a:r>
                      <a:endParaRPr lang="vi-VN" sz="200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000">
                          <a:effectLst/>
                          <a:latin typeface="Arial" panose="020B0604020202020204" pitchFamily="34" charset="0"/>
                          <a:cs typeface="Arial" panose="020B0604020202020204" pitchFamily="34" charset="0"/>
                        </a:rPr>
                        <a:t>Xem thông tin từng sản phẩm</a:t>
                      </a:r>
                      <a:endParaRPr lang="vi-VN" sz="200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extLst>
                  <a:ext uri="{0D108BD9-81ED-4DB2-BD59-A6C34878D82A}">
                    <a16:rowId xmlns:a16="http://schemas.microsoft.com/office/drawing/2014/main" val="2913301013"/>
                  </a:ext>
                </a:extLst>
              </a:tr>
              <a:tr h="381000">
                <a:tc>
                  <a:txBody>
                    <a:bodyPr/>
                    <a:lstStyle/>
                    <a:p>
                      <a:pPr>
                        <a:lnSpc>
                          <a:spcPct val="115000"/>
                        </a:lnSpc>
                        <a:spcAft>
                          <a:spcPts val="1000"/>
                        </a:spcAft>
                        <a:buNone/>
                      </a:pPr>
                      <a:r>
                        <a:rPr lang="en-US" sz="2000">
                          <a:effectLst/>
                          <a:latin typeface="Arial" panose="020B0604020202020204" pitchFamily="34" charset="0"/>
                          <a:cs typeface="Arial" panose="020B0604020202020204" pitchFamily="34" charset="0"/>
                        </a:rPr>
                        <a:t>6</a:t>
                      </a:r>
                      <a:endParaRPr lang="vi-VN" sz="200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000">
                          <a:effectLst/>
                          <a:latin typeface="Arial" panose="020B0604020202020204" pitchFamily="34" charset="0"/>
                          <a:cs typeface="Arial" panose="020B0604020202020204" pitchFamily="34" charset="0"/>
                        </a:rPr>
                        <a:t>Thêm sản phẩm</a:t>
                      </a:r>
                      <a:endParaRPr lang="vi-VN" sz="200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000">
                          <a:effectLst/>
                          <a:latin typeface="Arial" panose="020B0604020202020204" pitchFamily="34" charset="0"/>
                          <a:cs typeface="Arial" panose="020B0604020202020204" pitchFamily="34" charset="0"/>
                        </a:rPr>
                        <a:t>Nhân viên / Admin</a:t>
                      </a:r>
                      <a:endParaRPr lang="vi-VN" sz="200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000">
                          <a:effectLst/>
                          <a:latin typeface="Arial" panose="020B0604020202020204" pitchFamily="34" charset="0"/>
                          <a:cs typeface="Arial" panose="020B0604020202020204" pitchFamily="34" charset="0"/>
                        </a:rPr>
                        <a:t>Thêm sản phẩm mới vào hệ thống</a:t>
                      </a:r>
                      <a:endParaRPr lang="vi-VN" sz="200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extLst>
                  <a:ext uri="{0D108BD9-81ED-4DB2-BD59-A6C34878D82A}">
                    <a16:rowId xmlns:a16="http://schemas.microsoft.com/office/drawing/2014/main" val="4009725746"/>
                  </a:ext>
                </a:extLst>
              </a:tr>
              <a:tr h="218821">
                <a:tc>
                  <a:txBody>
                    <a:bodyPr/>
                    <a:lstStyle/>
                    <a:p>
                      <a:pPr>
                        <a:lnSpc>
                          <a:spcPct val="115000"/>
                        </a:lnSpc>
                        <a:spcAft>
                          <a:spcPts val="1000"/>
                        </a:spcAft>
                        <a:buNone/>
                      </a:pPr>
                      <a:r>
                        <a:rPr lang="en-US" sz="2000">
                          <a:effectLst/>
                          <a:latin typeface="Arial" panose="020B0604020202020204" pitchFamily="34" charset="0"/>
                          <a:cs typeface="Arial" panose="020B0604020202020204" pitchFamily="34" charset="0"/>
                        </a:rPr>
                        <a:t>7</a:t>
                      </a:r>
                      <a:endParaRPr lang="vi-VN" sz="200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000">
                          <a:effectLst/>
                          <a:latin typeface="Arial" panose="020B0604020202020204" pitchFamily="34" charset="0"/>
                          <a:cs typeface="Arial" panose="020B0604020202020204" pitchFamily="34" charset="0"/>
                        </a:rPr>
                        <a:t>Sửa sản phẩm</a:t>
                      </a:r>
                      <a:endParaRPr lang="vi-VN" sz="200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000">
                          <a:effectLst/>
                          <a:latin typeface="Arial" panose="020B0604020202020204" pitchFamily="34" charset="0"/>
                          <a:cs typeface="Arial" panose="020B0604020202020204" pitchFamily="34" charset="0"/>
                        </a:rPr>
                        <a:t>Nhân viên / Admin</a:t>
                      </a:r>
                      <a:endParaRPr lang="vi-VN" sz="200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000">
                          <a:effectLst/>
                          <a:latin typeface="Arial" panose="020B0604020202020204" pitchFamily="34" charset="0"/>
                          <a:cs typeface="Arial" panose="020B0604020202020204" pitchFamily="34" charset="0"/>
                        </a:rPr>
                        <a:t>Cập nhật thông tin sản phẩm</a:t>
                      </a:r>
                      <a:endParaRPr lang="vi-VN" sz="200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extLst>
                  <a:ext uri="{0D108BD9-81ED-4DB2-BD59-A6C34878D82A}">
                    <a16:rowId xmlns:a16="http://schemas.microsoft.com/office/drawing/2014/main" val="3697476675"/>
                  </a:ext>
                </a:extLst>
              </a:tr>
              <a:tr h="381000">
                <a:tc>
                  <a:txBody>
                    <a:bodyPr/>
                    <a:lstStyle/>
                    <a:p>
                      <a:pPr>
                        <a:lnSpc>
                          <a:spcPct val="115000"/>
                        </a:lnSpc>
                        <a:spcAft>
                          <a:spcPts val="1000"/>
                        </a:spcAft>
                        <a:buNone/>
                      </a:pPr>
                      <a:r>
                        <a:rPr lang="en-US" sz="2000">
                          <a:effectLst/>
                          <a:latin typeface="Arial" panose="020B0604020202020204" pitchFamily="34" charset="0"/>
                          <a:cs typeface="Arial" panose="020B0604020202020204" pitchFamily="34" charset="0"/>
                        </a:rPr>
                        <a:t>8</a:t>
                      </a:r>
                      <a:endParaRPr lang="vi-VN" sz="200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000">
                          <a:effectLst/>
                          <a:latin typeface="Arial" panose="020B0604020202020204" pitchFamily="34" charset="0"/>
                          <a:cs typeface="Arial" panose="020B0604020202020204" pitchFamily="34" charset="0"/>
                        </a:rPr>
                        <a:t>Xóa sản phẩm</a:t>
                      </a:r>
                      <a:endParaRPr lang="vi-VN" sz="200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000">
                          <a:effectLst/>
                          <a:latin typeface="Arial" panose="020B0604020202020204" pitchFamily="34" charset="0"/>
                          <a:cs typeface="Arial" panose="020B0604020202020204" pitchFamily="34" charset="0"/>
                        </a:rPr>
                        <a:t>Nhân viên / Admin</a:t>
                      </a:r>
                      <a:endParaRPr lang="vi-VN" sz="200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000">
                          <a:effectLst/>
                          <a:latin typeface="Arial" panose="020B0604020202020204" pitchFamily="34" charset="0"/>
                          <a:cs typeface="Arial" panose="020B0604020202020204" pitchFamily="34" charset="0"/>
                        </a:rPr>
                        <a:t>Xoá sản phẩm không còn kinh doanh</a:t>
                      </a:r>
                      <a:endParaRPr lang="vi-VN" sz="200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extLst>
                  <a:ext uri="{0D108BD9-81ED-4DB2-BD59-A6C34878D82A}">
                    <a16:rowId xmlns:a16="http://schemas.microsoft.com/office/drawing/2014/main" val="3155678570"/>
                  </a:ext>
                </a:extLst>
              </a:tr>
              <a:tr h="218821">
                <a:tc>
                  <a:txBody>
                    <a:bodyPr/>
                    <a:lstStyle/>
                    <a:p>
                      <a:pPr>
                        <a:lnSpc>
                          <a:spcPct val="115000"/>
                        </a:lnSpc>
                        <a:spcAft>
                          <a:spcPts val="1000"/>
                        </a:spcAft>
                        <a:buNone/>
                      </a:pPr>
                      <a:r>
                        <a:rPr lang="en-US" sz="2000">
                          <a:effectLst/>
                          <a:latin typeface="Arial" panose="020B0604020202020204" pitchFamily="34" charset="0"/>
                          <a:cs typeface="Arial" panose="020B0604020202020204" pitchFamily="34" charset="0"/>
                        </a:rPr>
                        <a:t>9</a:t>
                      </a:r>
                      <a:endParaRPr lang="vi-VN" sz="200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000">
                          <a:effectLst/>
                          <a:latin typeface="Arial" panose="020B0604020202020204" pitchFamily="34" charset="0"/>
                          <a:cs typeface="Arial" panose="020B0604020202020204" pitchFamily="34" charset="0"/>
                        </a:rPr>
                        <a:t>Thêm danh mục sản phẩm</a:t>
                      </a:r>
                      <a:endParaRPr lang="vi-VN" sz="200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000">
                          <a:effectLst/>
                          <a:latin typeface="Arial" panose="020B0604020202020204" pitchFamily="34" charset="0"/>
                          <a:cs typeface="Arial" panose="020B0604020202020204" pitchFamily="34" charset="0"/>
                        </a:rPr>
                        <a:t>Nhân viên / Admin</a:t>
                      </a:r>
                      <a:endParaRPr lang="vi-VN" sz="200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000">
                          <a:effectLst/>
                          <a:latin typeface="Arial" panose="020B0604020202020204" pitchFamily="34" charset="0"/>
                          <a:cs typeface="Arial" panose="020B0604020202020204" pitchFamily="34" charset="0"/>
                        </a:rPr>
                        <a:t>Thêm danh mục mới</a:t>
                      </a:r>
                      <a:endParaRPr lang="vi-VN" sz="200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extLst>
                  <a:ext uri="{0D108BD9-81ED-4DB2-BD59-A6C34878D82A}">
                    <a16:rowId xmlns:a16="http://schemas.microsoft.com/office/drawing/2014/main" val="1262205041"/>
                  </a:ext>
                </a:extLst>
              </a:tr>
              <a:tr h="218821">
                <a:tc>
                  <a:txBody>
                    <a:bodyPr/>
                    <a:lstStyle/>
                    <a:p>
                      <a:pPr>
                        <a:lnSpc>
                          <a:spcPct val="115000"/>
                        </a:lnSpc>
                        <a:spcAft>
                          <a:spcPts val="1000"/>
                        </a:spcAft>
                        <a:buNone/>
                      </a:pPr>
                      <a:r>
                        <a:rPr lang="en-US" sz="2000" dirty="0">
                          <a:effectLst/>
                          <a:latin typeface="Arial" panose="020B0604020202020204" pitchFamily="34" charset="0"/>
                          <a:cs typeface="Arial" panose="020B0604020202020204" pitchFamily="34" charset="0"/>
                        </a:rPr>
                        <a:t>10</a:t>
                      </a:r>
                      <a:endParaRPr lang="vi-VN" sz="2000" dirty="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000">
                          <a:effectLst/>
                          <a:latin typeface="Arial" panose="020B0604020202020204" pitchFamily="34" charset="0"/>
                          <a:cs typeface="Arial" panose="020B0604020202020204" pitchFamily="34" charset="0"/>
                        </a:rPr>
                        <a:t>Sửa danh mục sản phẩm</a:t>
                      </a:r>
                      <a:endParaRPr lang="vi-VN" sz="200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000">
                          <a:effectLst/>
                          <a:latin typeface="Arial" panose="020B0604020202020204" pitchFamily="34" charset="0"/>
                          <a:cs typeface="Arial" panose="020B0604020202020204" pitchFamily="34" charset="0"/>
                        </a:rPr>
                        <a:t>Nhân viên / Admin</a:t>
                      </a:r>
                      <a:endParaRPr lang="vi-VN" sz="200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000" dirty="0" err="1">
                          <a:effectLst/>
                          <a:latin typeface="Arial" panose="020B0604020202020204" pitchFamily="34" charset="0"/>
                          <a:cs typeface="Arial" panose="020B0604020202020204" pitchFamily="34" charset="0"/>
                        </a:rPr>
                        <a:t>Cập</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nhật</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danh</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mục</a:t>
                      </a:r>
                      <a:endParaRPr lang="vi-VN" sz="2000" dirty="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extLst>
                  <a:ext uri="{0D108BD9-81ED-4DB2-BD59-A6C34878D82A}">
                    <a16:rowId xmlns:a16="http://schemas.microsoft.com/office/drawing/2014/main" val="1733615706"/>
                  </a:ext>
                </a:extLst>
              </a:tr>
            </a:tbl>
          </a:graphicData>
        </a:graphic>
      </p:graphicFrame>
    </p:spTree>
    <p:extLst>
      <p:ext uri="{BB962C8B-B14F-4D97-AF65-F5344CB8AC3E}">
        <p14:creationId xmlns:p14="http://schemas.microsoft.com/office/powerpoint/2010/main" val="2431218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3689E-8BFA-7C5C-903C-06DE58F2C4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20F45B-98CF-8465-1684-7856C83C78B0}"/>
              </a:ext>
            </a:extLst>
          </p:cNvPr>
          <p:cNvSpPr>
            <a:spLocks noGrp="1"/>
          </p:cNvSpPr>
          <p:nvPr>
            <p:ph type="title"/>
          </p:nvPr>
        </p:nvSpPr>
        <p:spPr>
          <a:xfrm>
            <a:off x="871482" y="-204952"/>
            <a:ext cx="5564041" cy="1527048"/>
          </a:xfrm>
        </p:spPr>
        <p:txBody>
          <a:bodyPr vert="horz" lIns="91440" tIns="45720" rIns="91440" bIns="45720" rtlCol="0" anchor="b">
            <a:normAutofit/>
          </a:bodyPr>
          <a:lstStyle/>
          <a:p>
            <a:r>
              <a:rPr lang="en-US" b="1" kern="1200" dirty="0" err="1">
                <a:latin typeface="Calibri" panose="020F0502020204030204" pitchFamily="34" charset="0"/>
                <a:ea typeface="Calibri" panose="020F0502020204030204" pitchFamily="34" charset="0"/>
                <a:cs typeface="Calibri" panose="020F0502020204030204" pitchFamily="34" charset="0"/>
              </a:rPr>
              <a:t>Sơ</a:t>
            </a:r>
            <a:r>
              <a:rPr lang="en-US" b="1" kern="1200" dirty="0">
                <a:latin typeface="Calibri" panose="020F0502020204030204" pitchFamily="34" charset="0"/>
                <a:ea typeface="Calibri" panose="020F0502020204030204" pitchFamily="34" charset="0"/>
                <a:cs typeface="Calibri" panose="020F0502020204030204" pitchFamily="34" charset="0"/>
              </a:rPr>
              <a:t> </a:t>
            </a:r>
            <a:r>
              <a:rPr lang="en-US" b="1" kern="1200" dirty="0" err="1">
                <a:latin typeface="Calibri" panose="020F0502020204030204" pitchFamily="34" charset="0"/>
                <a:ea typeface="Calibri" panose="020F0502020204030204" pitchFamily="34" charset="0"/>
                <a:cs typeface="Calibri" panose="020F0502020204030204" pitchFamily="34" charset="0"/>
              </a:rPr>
              <a:t>đồ</a:t>
            </a:r>
            <a:r>
              <a:rPr lang="en-US" b="1" kern="1200" dirty="0">
                <a:latin typeface="Calibri" panose="020F0502020204030204" pitchFamily="34" charset="0"/>
                <a:ea typeface="Calibri" panose="020F0502020204030204" pitchFamily="34" charset="0"/>
                <a:cs typeface="Calibri" panose="020F0502020204030204" pitchFamily="34" charset="0"/>
              </a:rPr>
              <a:t> use case chi </a:t>
            </a:r>
            <a:r>
              <a:rPr lang="en-US" b="1" kern="1200" dirty="0" err="1">
                <a:latin typeface="Calibri" panose="020F0502020204030204" pitchFamily="34" charset="0"/>
                <a:ea typeface="Calibri" panose="020F0502020204030204" pitchFamily="34" charset="0"/>
                <a:cs typeface="Calibri" panose="020F0502020204030204" pitchFamily="34" charset="0"/>
              </a:rPr>
              <a:t>tiết</a:t>
            </a:r>
            <a:endParaRPr lang="en-US" b="1" kern="1200" dirty="0">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A995560F-A79D-C39D-8DFC-F5388C55F1C8}"/>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10401" y="1036206"/>
            <a:ext cx="4798204" cy="571779"/>
          </a:xfrm>
          <a:prstGeom prst="rect">
            <a:avLst/>
          </a:prstGeom>
        </p:spPr>
        <p:txBody>
          <a:bodyPr>
            <a:norm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Danh </a:t>
            </a:r>
            <a:r>
              <a:rPr lang="en-US" sz="2400" dirty="0" err="1">
                <a:latin typeface="Calibri" panose="020F0502020204030204" pitchFamily="34" charset="0"/>
                <a:ea typeface="Calibri" panose="020F0502020204030204" pitchFamily="34" charset="0"/>
                <a:cs typeface="Calibri" panose="020F0502020204030204" pitchFamily="34" charset="0"/>
              </a:rPr>
              <a:t>sách</a:t>
            </a:r>
            <a:r>
              <a:rPr lang="en-US" sz="2400" dirty="0">
                <a:latin typeface="Calibri" panose="020F0502020204030204" pitchFamily="34" charset="0"/>
                <a:ea typeface="Calibri" panose="020F0502020204030204" pitchFamily="34" charset="0"/>
                <a:cs typeface="Calibri" panose="020F0502020204030204" pitchFamily="34" charset="0"/>
              </a:rPr>
              <a:t> Use Case:</a:t>
            </a:r>
            <a:endParaRPr lang="vi-VN" sz="2400"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5" name="Table 4">
            <a:extLst>
              <a:ext uri="{FF2B5EF4-FFF2-40B4-BE49-F238E27FC236}">
                <a16:creationId xmlns:a16="http://schemas.microsoft.com/office/drawing/2014/main" id="{1645C96B-2B1A-78A8-383C-40532371AEDA}"/>
              </a:ext>
            </a:extLst>
          </p:cNvPr>
          <p:cNvGraphicFramePr>
            <a:graphicFrameLocks noGrp="1"/>
          </p:cNvGraphicFramePr>
          <p:nvPr>
            <p:extLst>
              <p:ext uri="{D42A27DB-BD31-4B8C-83A1-F6EECF244321}">
                <p14:modId xmlns:p14="http://schemas.microsoft.com/office/powerpoint/2010/main" val="3242074783"/>
              </p:ext>
            </p:extLst>
          </p:nvPr>
        </p:nvGraphicFramePr>
        <p:xfrm>
          <a:off x="0" y="1540822"/>
          <a:ext cx="12231682" cy="5351185"/>
        </p:xfrm>
        <a:graphic>
          <a:graphicData uri="http://schemas.openxmlformats.org/drawingml/2006/table">
            <a:tbl>
              <a:tblPr firstRow="1" firstCol="1" bandRow="1">
                <a:tableStyleId>{5C22544A-7EE6-4342-B048-85BDC9FD1C3A}</a:tableStyleId>
              </a:tblPr>
              <a:tblGrid>
                <a:gridCol w="712788">
                  <a:extLst>
                    <a:ext uri="{9D8B030D-6E8A-4147-A177-3AD203B41FA5}">
                      <a16:colId xmlns:a16="http://schemas.microsoft.com/office/drawing/2014/main" val="760974704"/>
                    </a:ext>
                  </a:extLst>
                </a:gridCol>
                <a:gridCol w="3636249">
                  <a:extLst>
                    <a:ext uri="{9D8B030D-6E8A-4147-A177-3AD203B41FA5}">
                      <a16:colId xmlns:a16="http://schemas.microsoft.com/office/drawing/2014/main" val="1712379620"/>
                    </a:ext>
                  </a:extLst>
                </a:gridCol>
                <a:gridCol w="4428326">
                  <a:extLst>
                    <a:ext uri="{9D8B030D-6E8A-4147-A177-3AD203B41FA5}">
                      <a16:colId xmlns:a16="http://schemas.microsoft.com/office/drawing/2014/main" val="2880926292"/>
                    </a:ext>
                  </a:extLst>
                </a:gridCol>
                <a:gridCol w="3454319">
                  <a:extLst>
                    <a:ext uri="{9D8B030D-6E8A-4147-A177-3AD203B41FA5}">
                      <a16:colId xmlns:a16="http://schemas.microsoft.com/office/drawing/2014/main" val="3847363515"/>
                    </a:ext>
                  </a:extLst>
                </a:gridCol>
              </a:tblGrid>
              <a:tr h="392332">
                <a:tc>
                  <a:txBody>
                    <a:bodyPr/>
                    <a:lstStyle/>
                    <a:p>
                      <a:pPr>
                        <a:lnSpc>
                          <a:spcPct val="115000"/>
                        </a:lnSpc>
                        <a:spcAft>
                          <a:spcPts val="1000"/>
                        </a:spcAft>
                        <a:buNone/>
                      </a:pPr>
                      <a:r>
                        <a:rPr lang="en-US" sz="2500" dirty="0">
                          <a:effectLst/>
                          <a:latin typeface="Arial" panose="020B0604020202020204" pitchFamily="34" charset="0"/>
                          <a:cs typeface="Arial" panose="020B0604020202020204" pitchFamily="34" charset="0"/>
                        </a:rPr>
                        <a:t>STT</a:t>
                      </a:r>
                      <a:endParaRPr lang="vi-VN" sz="2500" dirty="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500">
                          <a:effectLst/>
                          <a:latin typeface="Arial" panose="020B0604020202020204" pitchFamily="34" charset="0"/>
                          <a:cs typeface="Arial" panose="020B0604020202020204" pitchFamily="34" charset="0"/>
                        </a:rPr>
                        <a:t>Tên Use Case</a:t>
                      </a:r>
                      <a:endParaRPr lang="vi-VN" sz="250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500">
                          <a:effectLst/>
                          <a:latin typeface="Arial" panose="020B0604020202020204" pitchFamily="34" charset="0"/>
                          <a:cs typeface="Arial" panose="020B0604020202020204" pitchFamily="34" charset="0"/>
                        </a:rPr>
                        <a:t>Actor</a:t>
                      </a:r>
                      <a:endParaRPr lang="vi-VN" sz="250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500" dirty="0">
                          <a:effectLst/>
                          <a:latin typeface="Arial" panose="020B0604020202020204" pitchFamily="34" charset="0"/>
                          <a:cs typeface="Arial" panose="020B0604020202020204" pitchFamily="34" charset="0"/>
                        </a:rPr>
                        <a:t>Ý </a:t>
                      </a:r>
                      <a:r>
                        <a:rPr lang="en-US" sz="2500" dirty="0" err="1">
                          <a:effectLst/>
                          <a:latin typeface="Arial" panose="020B0604020202020204" pitchFamily="34" charset="0"/>
                          <a:cs typeface="Arial" panose="020B0604020202020204" pitchFamily="34" charset="0"/>
                        </a:rPr>
                        <a:t>nghĩa</a:t>
                      </a:r>
                      <a:r>
                        <a:rPr lang="en-US" sz="2500" dirty="0">
                          <a:effectLst/>
                          <a:latin typeface="Arial" panose="020B0604020202020204" pitchFamily="34" charset="0"/>
                          <a:cs typeface="Arial" panose="020B0604020202020204" pitchFamily="34" charset="0"/>
                        </a:rPr>
                        <a:t> / </a:t>
                      </a:r>
                      <a:r>
                        <a:rPr lang="en-US" sz="2500" dirty="0" err="1">
                          <a:effectLst/>
                          <a:latin typeface="Arial" panose="020B0604020202020204" pitchFamily="34" charset="0"/>
                          <a:cs typeface="Arial" panose="020B0604020202020204" pitchFamily="34" charset="0"/>
                        </a:rPr>
                        <a:t>Ghi</a:t>
                      </a:r>
                      <a:r>
                        <a:rPr lang="en-US" sz="2500" dirty="0">
                          <a:effectLst/>
                          <a:latin typeface="Arial" panose="020B0604020202020204" pitchFamily="34" charset="0"/>
                          <a:cs typeface="Arial" panose="020B0604020202020204" pitchFamily="34" charset="0"/>
                        </a:rPr>
                        <a:t> </a:t>
                      </a:r>
                      <a:r>
                        <a:rPr lang="en-US" sz="2500" dirty="0" err="1">
                          <a:effectLst/>
                          <a:latin typeface="Arial" panose="020B0604020202020204" pitchFamily="34" charset="0"/>
                          <a:cs typeface="Arial" panose="020B0604020202020204" pitchFamily="34" charset="0"/>
                        </a:rPr>
                        <a:t>chú</a:t>
                      </a:r>
                      <a:endParaRPr lang="vi-VN" sz="2500" dirty="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extLst>
                  <a:ext uri="{0D108BD9-81ED-4DB2-BD59-A6C34878D82A}">
                    <a16:rowId xmlns:a16="http://schemas.microsoft.com/office/drawing/2014/main" val="1131773168"/>
                  </a:ext>
                </a:extLst>
              </a:tr>
              <a:tr h="431846">
                <a:tc>
                  <a:txBody>
                    <a:bodyPr/>
                    <a:lstStyle/>
                    <a:p>
                      <a:pPr>
                        <a:lnSpc>
                          <a:spcPct val="115000"/>
                        </a:lnSpc>
                        <a:spcAft>
                          <a:spcPts val="1000"/>
                        </a:spcAft>
                        <a:buNone/>
                      </a:pPr>
                      <a:r>
                        <a:rPr lang="en-US" sz="2000">
                          <a:effectLst/>
                          <a:latin typeface="Times New Roman" panose="02020603050405020304" pitchFamily="18" charset="0"/>
                          <a:ea typeface="Times New Roman" panose="02020603050405020304" pitchFamily="18" charset="0"/>
                        </a:rPr>
                        <a:t>11</a:t>
                      </a:r>
                      <a:endParaRPr lang="vi-VN" sz="2000">
                        <a:effectLst/>
                        <a:latin typeface="Times New Roman" panose="02020603050405020304" pitchFamily="18" charset="0"/>
                        <a:ea typeface="Calibri" panose="020F0502020204030204" pitchFamily="34" charset="0"/>
                      </a:endParaRPr>
                    </a:p>
                  </a:txBody>
                  <a:tcPr marL="12700" marR="12700" marT="12700" marB="12700"/>
                </a:tc>
                <a:tc>
                  <a:txBody>
                    <a:bodyPr/>
                    <a:lstStyle/>
                    <a:p>
                      <a:pPr>
                        <a:lnSpc>
                          <a:spcPct val="115000"/>
                        </a:lnSpc>
                        <a:spcAft>
                          <a:spcPts val="1000"/>
                        </a:spcAft>
                        <a:buNone/>
                      </a:pPr>
                      <a:r>
                        <a:rPr lang="en-US" sz="2000">
                          <a:effectLst/>
                          <a:latin typeface="Times New Roman" panose="02020603050405020304" pitchFamily="18" charset="0"/>
                          <a:ea typeface="Times New Roman" panose="02020603050405020304" pitchFamily="18" charset="0"/>
                        </a:rPr>
                        <a:t>Xóa danh mục sản phẩm</a:t>
                      </a:r>
                      <a:endParaRPr lang="vi-VN" sz="2000">
                        <a:effectLst/>
                        <a:latin typeface="Times New Roman" panose="02020603050405020304" pitchFamily="18" charset="0"/>
                        <a:ea typeface="Calibri" panose="020F0502020204030204" pitchFamily="34" charset="0"/>
                      </a:endParaRPr>
                    </a:p>
                  </a:txBody>
                  <a:tcPr marL="12700" marR="12700" marT="12700" marB="12700"/>
                </a:tc>
                <a:tc>
                  <a:txBody>
                    <a:bodyPr/>
                    <a:lstStyle/>
                    <a:p>
                      <a:pPr>
                        <a:lnSpc>
                          <a:spcPct val="115000"/>
                        </a:lnSpc>
                        <a:spcAft>
                          <a:spcPts val="1000"/>
                        </a:spcAft>
                        <a:buNone/>
                      </a:pPr>
                      <a:r>
                        <a:rPr lang="en-US" sz="2000">
                          <a:effectLst/>
                          <a:latin typeface="Times New Roman" panose="02020603050405020304" pitchFamily="18" charset="0"/>
                          <a:ea typeface="Times New Roman" panose="02020603050405020304" pitchFamily="18" charset="0"/>
                        </a:rPr>
                        <a:t>Nhân viên / Admin</a:t>
                      </a:r>
                      <a:endParaRPr lang="vi-VN" sz="2000">
                        <a:effectLst/>
                        <a:latin typeface="Times New Roman" panose="02020603050405020304" pitchFamily="18" charset="0"/>
                        <a:ea typeface="Calibri" panose="020F0502020204030204" pitchFamily="34" charset="0"/>
                      </a:endParaRPr>
                    </a:p>
                  </a:txBody>
                  <a:tcPr marL="12700" marR="12700" marT="12700" marB="12700"/>
                </a:tc>
                <a:tc>
                  <a:txBody>
                    <a:bodyPr/>
                    <a:lstStyle/>
                    <a:p>
                      <a:pPr>
                        <a:lnSpc>
                          <a:spcPct val="115000"/>
                        </a:lnSpc>
                        <a:spcAft>
                          <a:spcPts val="1000"/>
                        </a:spcAft>
                        <a:buNone/>
                      </a:pPr>
                      <a:r>
                        <a:rPr lang="en-US" sz="2000" dirty="0" err="1">
                          <a:effectLst/>
                          <a:latin typeface="Times New Roman" panose="02020603050405020304" pitchFamily="18" charset="0"/>
                          <a:ea typeface="Times New Roman" panose="02020603050405020304" pitchFamily="18" charset="0"/>
                        </a:rPr>
                        <a:t>Xoá</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danh</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mục</a:t>
                      </a:r>
                      <a:endParaRPr lang="vi-VN" sz="2000" dirty="0">
                        <a:effectLst/>
                        <a:latin typeface="Times New Roman" panose="02020603050405020304" pitchFamily="18" charset="0"/>
                        <a:ea typeface="Calibri" panose="020F0502020204030204" pitchFamily="34" charset="0"/>
                      </a:endParaRPr>
                    </a:p>
                  </a:txBody>
                  <a:tcPr marL="12700" marR="12700" marT="12700" marB="12700"/>
                </a:tc>
                <a:extLst>
                  <a:ext uri="{0D108BD9-81ED-4DB2-BD59-A6C34878D82A}">
                    <a16:rowId xmlns:a16="http://schemas.microsoft.com/office/drawing/2014/main" val="237443432"/>
                  </a:ext>
                </a:extLst>
              </a:tr>
              <a:tr h="431846">
                <a:tc>
                  <a:txBody>
                    <a:bodyPr/>
                    <a:lstStyle/>
                    <a:p>
                      <a:pPr>
                        <a:lnSpc>
                          <a:spcPct val="115000"/>
                        </a:lnSpc>
                        <a:spcAft>
                          <a:spcPts val="1000"/>
                        </a:spcAft>
                        <a:buNone/>
                      </a:pPr>
                      <a:r>
                        <a:rPr lang="en-US" sz="2000">
                          <a:effectLst/>
                          <a:latin typeface="Times New Roman" panose="02020603050405020304" pitchFamily="18" charset="0"/>
                          <a:ea typeface="Times New Roman" panose="02020603050405020304" pitchFamily="18" charset="0"/>
                        </a:rPr>
                        <a:t>12</a:t>
                      </a:r>
                      <a:endParaRPr lang="vi-VN" sz="2000">
                        <a:effectLst/>
                        <a:latin typeface="Times New Roman" panose="02020603050405020304" pitchFamily="18" charset="0"/>
                        <a:ea typeface="Calibri" panose="020F0502020204030204" pitchFamily="34" charset="0"/>
                      </a:endParaRPr>
                    </a:p>
                  </a:txBody>
                  <a:tcPr marL="12700" marR="12700" marT="12700" marB="12700"/>
                </a:tc>
                <a:tc>
                  <a:txBody>
                    <a:bodyPr/>
                    <a:lstStyle/>
                    <a:p>
                      <a:pPr>
                        <a:lnSpc>
                          <a:spcPct val="115000"/>
                        </a:lnSpc>
                        <a:spcAft>
                          <a:spcPts val="1000"/>
                        </a:spcAft>
                        <a:buNone/>
                      </a:pPr>
                      <a:r>
                        <a:rPr lang="en-US" sz="2000">
                          <a:effectLst/>
                          <a:latin typeface="Times New Roman" panose="02020603050405020304" pitchFamily="18" charset="0"/>
                          <a:ea typeface="Times New Roman" panose="02020603050405020304" pitchFamily="18" charset="0"/>
                        </a:rPr>
                        <a:t>Thêm sản phẩm vào giỏ hàng</a:t>
                      </a:r>
                      <a:endParaRPr lang="vi-VN" sz="2000">
                        <a:effectLst/>
                        <a:latin typeface="Times New Roman" panose="02020603050405020304" pitchFamily="18" charset="0"/>
                        <a:ea typeface="Calibri" panose="020F0502020204030204" pitchFamily="34" charset="0"/>
                      </a:endParaRPr>
                    </a:p>
                  </a:txBody>
                  <a:tcPr marL="12700" marR="12700" marT="12700" marB="12700"/>
                </a:tc>
                <a:tc>
                  <a:txBody>
                    <a:bodyPr/>
                    <a:lstStyle/>
                    <a:p>
                      <a:pPr>
                        <a:lnSpc>
                          <a:spcPct val="115000"/>
                        </a:lnSpc>
                        <a:spcAft>
                          <a:spcPts val="1000"/>
                        </a:spcAft>
                        <a:buNone/>
                      </a:pPr>
                      <a:r>
                        <a:rPr lang="en-US" sz="2000">
                          <a:effectLst/>
                          <a:latin typeface="Times New Roman" panose="02020603050405020304" pitchFamily="18" charset="0"/>
                          <a:ea typeface="Times New Roman" panose="02020603050405020304" pitchFamily="18" charset="0"/>
                        </a:rPr>
                        <a:t>Khách hàng</a:t>
                      </a:r>
                      <a:endParaRPr lang="vi-VN" sz="2000">
                        <a:effectLst/>
                        <a:latin typeface="Times New Roman" panose="02020603050405020304" pitchFamily="18" charset="0"/>
                        <a:ea typeface="Calibri" panose="020F0502020204030204" pitchFamily="34" charset="0"/>
                      </a:endParaRPr>
                    </a:p>
                  </a:txBody>
                  <a:tcPr marL="12700" marR="12700" marT="12700" marB="12700"/>
                </a:tc>
                <a:tc>
                  <a:txBody>
                    <a:bodyPr/>
                    <a:lstStyle/>
                    <a:p>
                      <a:pPr>
                        <a:lnSpc>
                          <a:spcPct val="115000"/>
                        </a:lnSpc>
                        <a:spcAft>
                          <a:spcPts val="1000"/>
                        </a:spcAft>
                        <a:buNone/>
                      </a:pPr>
                      <a:r>
                        <a:rPr lang="en-US" sz="2000" dirty="0" err="1">
                          <a:effectLst/>
                          <a:latin typeface="Times New Roman" panose="02020603050405020304" pitchFamily="18" charset="0"/>
                          <a:ea typeface="Times New Roman" panose="02020603050405020304" pitchFamily="18" charset="0"/>
                        </a:rPr>
                        <a:t>Chọn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sản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phẩm</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đưa</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vào</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giỏ</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hàng</a:t>
                      </a:r>
                      <a:endParaRPr lang="vi-VN" sz="2000" dirty="0">
                        <a:effectLst/>
                        <a:latin typeface="Times New Roman" panose="02020603050405020304" pitchFamily="18" charset="0"/>
                        <a:ea typeface="Calibri" panose="020F0502020204030204" pitchFamily="34" charset="0"/>
                      </a:endParaRPr>
                    </a:p>
                  </a:txBody>
                  <a:tcPr marL="12700" marR="12700" marT="12700" marB="12700"/>
                </a:tc>
                <a:extLst>
                  <a:ext uri="{0D108BD9-81ED-4DB2-BD59-A6C34878D82A}">
                    <a16:rowId xmlns:a16="http://schemas.microsoft.com/office/drawing/2014/main" val="1585741985"/>
                  </a:ext>
                </a:extLst>
              </a:tr>
              <a:tr h="431846">
                <a:tc>
                  <a:txBody>
                    <a:bodyPr/>
                    <a:lstStyle/>
                    <a:p>
                      <a:pPr>
                        <a:lnSpc>
                          <a:spcPct val="115000"/>
                        </a:lnSpc>
                        <a:spcAft>
                          <a:spcPts val="1000"/>
                        </a:spcAft>
                        <a:buNone/>
                      </a:pPr>
                      <a:r>
                        <a:rPr lang="en-US" sz="2000">
                          <a:effectLst/>
                          <a:latin typeface="Times New Roman" panose="02020603050405020304" pitchFamily="18" charset="0"/>
                          <a:ea typeface="Times New Roman" panose="02020603050405020304" pitchFamily="18" charset="0"/>
                        </a:rPr>
                        <a:t>13</a:t>
                      </a:r>
                      <a:endParaRPr lang="vi-VN" sz="2000">
                        <a:effectLst/>
                        <a:latin typeface="Times New Roman" panose="02020603050405020304" pitchFamily="18" charset="0"/>
                        <a:ea typeface="Calibri" panose="020F0502020204030204" pitchFamily="34" charset="0"/>
                      </a:endParaRPr>
                    </a:p>
                  </a:txBody>
                  <a:tcPr marL="12700" marR="12700" marT="12700" marB="12700"/>
                </a:tc>
                <a:tc>
                  <a:txBody>
                    <a:bodyPr/>
                    <a:lstStyle/>
                    <a:p>
                      <a:pPr>
                        <a:lnSpc>
                          <a:spcPct val="115000"/>
                        </a:lnSpc>
                        <a:spcAft>
                          <a:spcPts val="1000"/>
                        </a:spcAft>
                        <a:buNone/>
                      </a:pPr>
                      <a:r>
                        <a:rPr lang="en-US" sz="2000" dirty="0" err="1">
                          <a:effectLst/>
                          <a:latin typeface="Times New Roman" panose="02020603050405020304" pitchFamily="18" charset="0"/>
                          <a:ea typeface="Times New Roman" panose="02020603050405020304" pitchFamily="18" charset="0"/>
                        </a:rPr>
                        <a:t>Xóa</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sản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phẩm</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khỏi</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giỏ</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hàng</a:t>
                      </a:r>
                      <a:endParaRPr lang="vi-VN" sz="2000" dirty="0">
                        <a:effectLst/>
                        <a:latin typeface="Times New Roman" panose="02020603050405020304" pitchFamily="18" charset="0"/>
                        <a:ea typeface="Calibri" panose="020F0502020204030204" pitchFamily="34" charset="0"/>
                      </a:endParaRPr>
                    </a:p>
                  </a:txBody>
                  <a:tcPr marL="12700" marR="12700" marT="12700" marB="12700"/>
                </a:tc>
                <a:tc>
                  <a:txBody>
                    <a:bodyPr/>
                    <a:lstStyle/>
                    <a:p>
                      <a:pPr>
                        <a:lnSpc>
                          <a:spcPct val="115000"/>
                        </a:lnSpc>
                        <a:spcAft>
                          <a:spcPts val="1000"/>
                        </a:spcAft>
                        <a:buNone/>
                      </a:pPr>
                      <a:r>
                        <a:rPr lang="en-US" sz="2000">
                          <a:effectLst/>
                          <a:latin typeface="Times New Roman" panose="02020603050405020304" pitchFamily="18" charset="0"/>
                          <a:ea typeface="Times New Roman" panose="02020603050405020304" pitchFamily="18" charset="0"/>
                        </a:rPr>
                        <a:t>Khách hàng</a:t>
                      </a:r>
                      <a:endParaRPr lang="vi-VN" sz="2000">
                        <a:effectLst/>
                        <a:latin typeface="Times New Roman" panose="02020603050405020304" pitchFamily="18" charset="0"/>
                        <a:ea typeface="Calibri" panose="020F0502020204030204" pitchFamily="34" charset="0"/>
                      </a:endParaRPr>
                    </a:p>
                  </a:txBody>
                  <a:tcPr marL="12700" marR="12700" marT="12700" marB="12700"/>
                </a:tc>
                <a:tc>
                  <a:txBody>
                    <a:bodyPr/>
                    <a:lstStyle/>
                    <a:p>
                      <a:pPr>
                        <a:lnSpc>
                          <a:spcPct val="115000"/>
                        </a:lnSpc>
                        <a:spcAft>
                          <a:spcPts val="1000"/>
                        </a:spcAft>
                        <a:buNone/>
                      </a:pPr>
                      <a:r>
                        <a:rPr lang="en-US" sz="2000">
                          <a:effectLst/>
                          <a:latin typeface="Times New Roman" panose="02020603050405020304" pitchFamily="18" charset="0"/>
                          <a:ea typeface="Times New Roman" panose="02020603050405020304" pitchFamily="18" charset="0"/>
                        </a:rPr>
                        <a:t>Gỡ sản phẩm khỏi giỏ hàng</a:t>
                      </a:r>
                      <a:endParaRPr lang="vi-VN" sz="2000">
                        <a:effectLst/>
                        <a:latin typeface="Times New Roman" panose="02020603050405020304" pitchFamily="18" charset="0"/>
                        <a:ea typeface="Calibri" panose="020F0502020204030204" pitchFamily="34" charset="0"/>
                      </a:endParaRPr>
                    </a:p>
                  </a:txBody>
                  <a:tcPr marL="12700" marR="12700" marT="12700" marB="12700"/>
                </a:tc>
                <a:extLst>
                  <a:ext uri="{0D108BD9-81ED-4DB2-BD59-A6C34878D82A}">
                    <a16:rowId xmlns:a16="http://schemas.microsoft.com/office/drawing/2014/main" val="1440411604"/>
                  </a:ext>
                </a:extLst>
              </a:tr>
              <a:tr h="431846">
                <a:tc>
                  <a:txBody>
                    <a:bodyPr/>
                    <a:lstStyle/>
                    <a:p>
                      <a:pPr>
                        <a:lnSpc>
                          <a:spcPct val="115000"/>
                        </a:lnSpc>
                        <a:spcAft>
                          <a:spcPts val="1000"/>
                        </a:spcAft>
                        <a:buNone/>
                      </a:pPr>
                      <a:r>
                        <a:rPr lang="en-US" sz="2000">
                          <a:effectLst/>
                          <a:latin typeface="Times New Roman" panose="02020603050405020304" pitchFamily="18" charset="0"/>
                          <a:ea typeface="Times New Roman" panose="02020603050405020304" pitchFamily="18" charset="0"/>
                        </a:rPr>
                        <a:t>14</a:t>
                      </a:r>
                      <a:endParaRPr lang="vi-VN" sz="2000">
                        <a:effectLst/>
                        <a:latin typeface="Times New Roman" panose="02020603050405020304" pitchFamily="18" charset="0"/>
                        <a:ea typeface="Calibri" panose="020F0502020204030204" pitchFamily="34" charset="0"/>
                      </a:endParaRPr>
                    </a:p>
                  </a:txBody>
                  <a:tcPr marL="12700" marR="12700" marT="12700" marB="12700"/>
                </a:tc>
                <a:tc>
                  <a:txBody>
                    <a:bodyPr/>
                    <a:lstStyle/>
                    <a:p>
                      <a:pPr>
                        <a:lnSpc>
                          <a:spcPct val="115000"/>
                        </a:lnSpc>
                        <a:spcAft>
                          <a:spcPts val="1000"/>
                        </a:spcAft>
                        <a:buNone/>
                      </a:pPr>
                      <a:r>
                        <a:rPr lang="en-US" sz="2000">
                          <a:effectLst/>
                          <a:latin typeface="Times New Roman" panose="02020603050405020304" pitchFamily="18" charset="0"/>
                          <a:ea typeface="Times New Roman" panose="02020603050405020304" pitchFamily="18" charset="0"/>
                        </a:rPr>
                        <a:t>Cập nhật số lượng trong giỏ hàng</a:t>
                      </a:r>
                      <a:endParaRPr lang="vi-VN" sz="2000">
                        <a:effectLst/>
                        <a:latin typeface="Times New Roman" panose="02020603050405020304" pitchFamily="18" charset="0"/>
                        <a:ea typeface="Calibri" panose="020F0502020204030204" pitchFamily="34" charset="0"/>
                      </a:endParaRPr>
                    </a:p>
                  </a:txBody>
                  <a:tcPr marL="12700" marR="12700" marT="12700" marB="12700"/>
                </a:tc>
                <a:tc>
                  <a:txBody>
                    <a:bodyPr/>
                    <a:lstStyle/>
                    <a:p>
                      <a:pPr>
                        <a:lnSpc>
                          <a:spcPct val="115000"/>
                        </a:lnSpc>
                        <a:spcAft>
                          <a:spcPts val="1000"/>
                        </a:spcAft>
                        <a:buNone/>
                      </a:pPr>
                      <a:r>
                        <a:rPr lang="en-US" sz="2000">
                          <a:effectLst/>
                          <a:latin typeface="Times New Roman" panose="02020603050405020304" pitchFamily="18" charset="0"/>
                          <a:ea typeface="Times New Roman" panose="02020603050405020304" pitchFamily="18" charset="0"/>
                        </a:rPr>
                        <a:t>Khách hàng</a:t>
                      </a:r>
                      <a:endParaRPr lang="vi-VN" sz="2000">
                        <a:effectLst/>
                        <a:latin typeface="Times New Roman" panose="02020603050405020304" pitchFamily="18" charset="0"/>
                        <a:ea typeface="Calibri" panose="020F0502020204030204" pitchFamily="34" charset="0"/>
                      </a:endParaRPr>
                    </a:p>
                  </a:txBody>
                  <a:tcPr marL="12700" marR="12700" marT="12700" marB="12700"/>
                </a:tc>
                <a:tc>
                  <a:txBody>
                    <a:bodyPr/>
                    <a:lstStyle/>
                    <a:p>
                      <a:pPr>
                        <a:lnSpc>
                          <a:spcPct val="115000"/>
                        </a:lnSpc>
                        <a:spcAft>
                          <a:spcPts val="1000"/>
                        </a:spcAft>
                        <a:buNone/>
                      </a:pPr>
                      <a:r>
                        <a:rPr lang="en-US" sz="2000">
                          <a:effectLst/>
                          <a:latin typeface="Times New Roman" panose="02020603050405020304" pitchFamily="18" charset="0"/>
                          <a:ea typeface="Times New Roman" panose="02020603050405020304" pitchFamily="18" charset="0"/>
                        </a:rPr>
                        <a:t>Tăng/giảm số lượng sản phẩm</a:t>
                      </a:r>
                      <a:endParaRPr lang="vi-VN" sz="2000">
                        <a:effectLst/>
                        <a:latin typeface="Times New Roman" panose="02020603050405020304" pitchFamily="18" charset="0"/>
                        <a:ea typeface="Calibri" panose="020F0502020204030204" pitchFamily="34" charset="0"/>
                      </a:endParaRPr>
                    </a:p>
                  </a:txBody>
                  <a:tcPr marL="12700" marR="12700" marT="12700" marB="12700"/>
                </a:tc>
                <a:extLst>
                  <a:ext uri="{0D108BD9-81ED-4DB2-BD59-A6C34878D82A}">
                    <a16:rowId xmlns:a16="http://schemas.microsoft.com/office/drawing/2014/main" val="3898329873"/>
                  </a:ext>
                </a:extLst>
              </a:tr>
              <a:tr h="394204">
                <a:tc>
                  <a:txBody>
                    <a:bodyPr/>
                    <a:lstStyle/>
                    <a:p>
                      <a:pPr>
                        <a:lnSpc>
                          <a:spcPct val="115000"/>
                        </a:lnSpc>
                        <a:spcAft>
                          <a:spcPts val="1000"/>
                        </a:spcAft>
                        <a:buNone/>
                      </a:pPr>
                      <a:r>
                        <a:rPr lang="en-US" sz="2000">
                          <a:effectLst/>
                          <a:latin typeface="Times New Roman" panose="02020603050405020304" pitchFamily="18" charset="0"/>
                          <a:ea typeface="Times New Roman" panose="02020603050405020304" pitchFamily="18" charset="0"/>
                        </a:rPr>
                        <a:t>15</a:t>
                      </a:r>
                      <a:endParaRPr lang="vi-VN" sz="2000">
                        <a:effectLst/>
                        <a:latin typeface="Times New Roman" panose="02020603050405020304" pitchFamily="18" charset="0"/>
                        <a:ea typeface="Calibri" panose="020F0502020204030204" pitchFamily="34" charset="0"/>
                      </a:endParaRPr>
                    </a:p>
                  </a:txBody>
                  <a:tcPr marL="12700" marR="12700" marT="12700" marB="12700"/>
                </a:tc>
                <a:tc>
                  <a:txBody>
                    <a:bodyPr/>
                    <a:lstStyle/>
                    <a:p>
                      <a:pPr>
                        <a:lnSpc>
                          <a:spcPct val="115000"/>
                        </a:lnSpc>
                        <a:spcAft>
                          <a:spcPts val="1000"/>
                        </a:spcAft>
                        <a:buNone/>
                      </a:pPr>
                      <a:r>
                        <a:rPr lang="en-US" sz="2000">
                          <a:effectLst/>
                          <a:latin typeface="Times New Roman" panose="02020603050405020304" pitchFamily="18" charset="0"/>
                          <a:ea typeface="Times New Roman" panose="02020603050405020304" pitchFamily="18" charset="0"/>
                        </a:rPr>
                        <a:t>Nhập mã giảm giá cho sản phẩm</a:t>
                      </a:r>
                      <a:endParaRPr lang="vi-VN" sz="2000">
                        <a:effectLst/>
                        <a:latin typeface="Times New Roman" panose="02020603050405020304" pitchFamily="18" charset="0"/>
                        <a:ea typeface="Calibri" panose="020F0502020204030204" pitchFamily="34" charset="0"/>
                      </a:endParaRPr>
                    </a:p>
                  </a:txBody>
                  <a:tcPr marL="12700" marR="12700" marT="12700" marB="12700"/>
                </a:tc>
                <a:tc>
                  <a:txBody>
                    <a:bodyPr/>
                    <a:lstStyle/>
                    <a:p>
                      <a:pPr>
                        <a:lnSpc>
                          <a:spcPct val="115000"/>
                        </a:lnSpc>
                        <a:spcAft>
                          <a:spcPts val="1000"/>
                        </a:spcAft>
                        <a:buNone/>
                      </a:pPr>
                      <a:r>
                        <a:rPr lang="en-US" sz="2000">
                          <a:effectLst/>
                          <a:latin typeface="Times New Roman" panose="02020603050405020304" pitchFamily="18" charset="0"/>
                          <a:ea typeface="Times New Roman" panose="02020603050405020304" pitchFamily="18" charset="0"/>
                        </a:rPr>
                        <a:t>Khách hàng</a:t>
                      </a:r>
                      <a:endParaRPr lang="vi-VN" sz="2000">
                        <a:effectLst/>
                        <a:latin typeface="Times New Roman" panose="02020603050405020304" pitchFamily="18" charset="0"/>
                        <a:ea typeface="Calibri" panose="020F0502020204030204" pitchFamily="34" charset="0"/>
                      </a:endParaRPr>
                    </a:p>
                  </a:txBody>
                  <a:tcPr marL="12700" marR="12700" marT="12700" marB="12700"/>
                </a:tc>
                <a:tc>
                  <a:txBody>
                    <a:bodyPr/>
                    <a:lstStyle/>
                    <a:p>
                      <a:pPr>
                        <a:lnSpc>
                          <a:spcPct val="115000"/>
                        </a:lnSpc>
                        <a:spcAft>
                          <a:spcPts val="1000"/>
                        </a:spcAft>
                        <a:buNone/>
                      </a:pPr>
                      <a:r>
                        <a:rPr lang="en-US" sz="2000">
                          <a:effectLst/>
                          <a:latin typeface="Times New Roman" panose="02020603050405020304" pitchFamily="18" charset="0"/>
                          <a:ea typeface="Times New Roman" panose="02020603050405020304" pitchFamily="18" charset="0"/>
                        </a:rPr>
                        <a:t>Áp mã khuyến mãi</a:t>
                      </a:r>
                      <a:endParaRPr lang="vi-VN" sz="2000">
                        <a:effectLst/>
                        <a:latin typeface="Times New Roman" panose="02020603050405020304" pitchFamily="18" charset="0"/>
                        <a:ea typeface="Calibri" panose="020F0502020204030204" pitchFamily="34" charset="0"/>
                      </a:endParaRPr>
                    </a:p>
                  </a:txBody>
                  <a:tcPr marL="12700" marR="12700" marT="12700" marB="12700"/>
                </a:tc>
                <a:extLst>
                  <a:ext uri="{0D108BD9-81ED-4DB2-BD59-A6C34878D82A}">
                    <a16:rowId xmlns:a16="http://schemas.microsoft.com/office/drawing/2014/main" val="2913301013"/>
                  </a:ext>
                </a:extLst>
              </a:tr>
              <a:tr h="431846">
                <a:tc>
                  <a:txBody>
                    <a:bodyPr/>
                    <a:lstStyle/>
                    <a:p>
                      <a:pPr>
                        <a:lnSpc>
                          <a:spcPct val="115000"/>
                        </a:lnSpc>
                        <a:spcAft>
                          <a:spcPts val="1000"/>
                        </a:spcAft>
                        <a:buNone/>
                      </a:pPr>
                      <a:r>
                        <a:rPr lang="en-US" sz="2000">
                          <a:effectLst/>
                          <a:latin typeface="Times New Roman" panose="02020603050405020304" pitchFamily="18" charset="0"/>
                          <a:ea typeface="Times New Roman" panose="02020603050405020304" pitchFamily="18" charset="0"/>
                        </a:rPr>
                        <a:t>16</a:t>
                      </a:r>
                      <a:endParaRPr lang="vi-VN" sz="2000">
                        <a:effectLst/>
                        <a:latin typeface="Times New Roman" panose="02020603050405020304" pitchFamily="18" charset="0"/>
                        <a:ea typeface="Calibri" panose="020F0502020204030204" pitchFamily="34" charset="0"/>
                      </a:endParaRPr>
                    </a:p>
                  </a:txBody>
                  <a:tcPr marL="12700" marR="12700" marT="12700" marB="12700"/>
                </a:tc>
                <a:tc>
                  <a:txBody>
                    <a:bodyPr/>
                    <a:lstStyle/>
                    <a:p>
                      <a:pPr>
                        <a:lnSpc>
                          <a:spcPct val="115000"/>
                        </a:lnSpc>
                        <a:spcAft>
                          <a:spcPts val="1000"/>
                        </a:spcAft>
                        <a:buNone/>
                      </a:pPr>
                      <a:r>
                        <a:rPr lang="en-US" sz="2000">
                          <a:effectLst/>
                          <a:latin typeface="Times New Roman" panose="02020603050405020304" pitchFamily="18" charset="0"/>
                          <a:ea typeface="Times New Roman" panose="02020603050405020304" pitchFamily="18" charset="0"/>
                        </a:rPr>
                        <a:t>Xem giỏ hàng hiện tại</a:t>
                      </a:r>
                      <a:endParaRPr lang="vi-VN" sz="2000">
                        <a:effectLst/>
                        <a:latin typeface="Times New Roman" panose="02020603050405020304" pitchFamily="18" charset="0"/>
                        <a:ea typeface="Calibri" panose="020F0502020204030204" pitchFamily="34" charset="0"/>
                      </a:endParaRPr>
                    </a:p>
                  </a:txBody>
                  <a:tcPr marL="12700" marR="12700" marT="12700" marB="12700"/>
                </a:tc>
                <a:tc>
                  <a:txBody>
                    <a:bodyPr/>
                    <a:lstStyle/>
                    <a:p>
                      <a:pPr>
                        <a:lnSpc>
                          <a:spcPct val="115000"/>
                        </a:lnSpc>
                        <a:spcAft>
                          <a:spcPts val="1000"/>
                        </a:spcAft>
                        <a:buNone/>
                      </a:pPr>
                      <a:r>
                        <a:rPr lang="en-US" sz="2000">
                          <a:effectLst/>
                          <a:latin typeface="Times New Roman" panose="02020603050405020304" pitchFamily="18" charset="0"/>
                          <a:ea typeface="Times New Roman" panose="02020603050405020304" pitchFamily="18" charset="0"/>
                        </a:rPr>
                        <a:t>Khách hàng</a:t>
                      </a:r>
                      <a:endParaRPr lang="vi-VN" sz="2000">
                        <a:effectLst/>
                        <a:latin typeface="Times New Roman" panose="02020603050405020304" pitchFamily="18" charset="0"/>
                        <a:ea typeface="Calibri" panose="020F0502020204030204" pitchFamily="34" charset="0"/>
                      </a:endParaRPr>
                    </a:p>
                  </a:txBody>
                  <a:tcPr marL="12700" marR="12700" marT="12700" marB="12700"/>
                </a:tc>
                <a:tc>
                  <a:txBody>
                    <a:bodyPr/>
                    <a:lstStyle/>
                    <a:p>
                      <a:pPr>
                        <a:lnSpc>
                          <a:spcPct val="115000"/>
                        </a:lnSpc>
                        <a:spcAft>
                          <a:spcPts val="1000"/>
                        </a:spcAft>
                        <a:buNone/>
                      </a:pPr>
                      <a:r>
                        <a:rPr lang="en-US" sz="2000">
                          <a:effectLst/>
                          <a:latin typeface="Times New Roman" panose="02020603050405020304" pitchFamily="18" charset="0"/>
                          <a:ea typeface="Times New Roman" panose="02020603050405020304" pitchFamily="18" charset="0"/>
                        </a:rPr>
                        <a:t>Kiểm tra những gì đã chọn mua</a:t>
                      </a:r>
                      <a:endParaRPr lang="vi-VN" sz="2000">
                        <a:effectLst/>
                        <a:latin typeface="Times New Roman" panose="02020603050405020304" pitchFamily="18" charset="0"/>
                        <a:ea typeface="Calibri" panose="020F0502020204030204" pitchFamily="34" charset="0"/>
                      </a:endParaRPr>
                    </a:p>
                  </a:txBody>
                  <a:tcPr marL="12700" marR="12700" marT="12700" marB="12700"/>
                </a:tc>
                <a:extLst>
                  <a:ext uri="{0D108BD9-81ED-4DB2-BD59-A6C34878D82A}">
                    <a16:rowId xmlns:a16="http://schemas.microsoft.com/office/drawing/2014/main" val="4009725746"/>
                  </a:ext>
                </a:extLst>
              </a:tr>
              <a:tr h="394204">
                <a:tc>
                  <a:txBody>
                    <a:bodyPr/>
                    <a:lstStyle/>
                    <a:p>
                      <a:pPr>
                        <a:lnSpc>
                          <a:spcPct val="115000"/>
                        </a:lnSpc>
                        <a:spcAft>
                          <a:spcPts val="1000"/>
                        </a:spcAft>
                        <a:buNone/>
                      </a:pPr>
                      <a:r>
                        <a:rPr lang="en-US" sz="2000">
                          <a:effectLst/>
                          <a:latin typeface="Times New Roman" panose="02020603050405020304" pitchFamily="18" charset="0"/>
                          <a:ea typeface="Times New Roman" panose="02020603050405020304" pitchFamily="18" charset="0"/>
                        </a:rPr>
                        <a:t>17</a:t>
                      </a:r>
                      <a:endParaRPr lang="vi-VN" sz="2000">
                        <a:effectLst/>
                        <a:latin typeface="Times New Roman" panose="02020603050405020304" pitchFamily="18" charset="0"/>
                        <a:ea typeface="Calibri" panose="020F0502020204030204" pitchFamily="34" charset="0"/>
                      </a:endParaRPr>
                    </a:p>
                  </a:txBody>
                  <a:tcPr marL="12700" marR="12700" marT="12700" marB="12700"/>
                </a:tc>
                <a:tc>
                  <a:txBody>
                    <a:bodyPr/>
                    <a:lstStyle/>
                    <a:p>
                      <a:pPr>
                        <a:lnSpc>
                          <a:spcPct val="115000"/>
                        </a:lnSpc>
                        <a:spcAft>
                          <a:spcPts val="1000"/>
                        </a:spcAft>
                        <a:buNone/>
                      </a:pPr>
                      <a:r>
                        <a:rPr lang="en-US" sz="2000">
                          <a:effectLst/>
                          <a:latin typeface="Times New Roman" panose="02020603050405020304" pitchFamily="18" charset="0"/>
                          <a:ea typeface="Times New Roman" panose="02020603050405020304" pitchFamily="18" charset="0"/>
                        </a:rPr>
                        <a:t>Checkout - đặt hàng</a:t>
                      </a:r>
                      <a:endParaRPr lang="vi-VN" sz="2000">
                        <a:effectLst/>
                        <a:latin typeface="Times New Roman" panose="02020603050405020304" pitchFamily="18" charset="0"/>
                        <a:ea typeface="Calibri" panose="020F0502020204030204" pitchFamily="34" charset="0"/>
                      </a:endParaRPr>
                    </a:p>
                  </a:txBody>
                  <a:tcPr marL="12700" marR="12700" marT="12700" marB="12700"/>
                </a:tc>
                <a:tc>
                  <a:txBody>
                    <a:bodyPr/>
                    <a:lstStyle/>
                    <a:p>
                      <a:pPr>
                        <a:lnSpc>
                          <a:spcPct val="115000"/>
                        </a:lnSpc>
                        <a:spcAft>
                          <a:spcPts val="1000"/>
                        </a:spcAft>
                        <a:buNone/>
                      </a:pPr>
                      <a:r>
                        <a:rPr lang="en-US" sz="2000">
                          <a:effectLst/>
                          <a:latin typeface="Times New Roman" panose="02020603050405020304" pitchFamily="18" charset="0"/>
                          <a:ea typeface="Times New Roman" panose="02020603050405020304" pitchFamily="18" charset="0"/>
                        </a:rPr>
                        <a:t>Khách hàng</a:t>
                      </a:r>
                      <a:endParaRPr lang="vi-VN" sz="2000">
                        <a:effectLst/>
                        <a:latin typeface="Times New Roman" panose="02020603050405020304" pitchFamily="18" charset="0"/>
                        <a:ea typeface="Calibri" panose="020F0502020204030204" pitchFamily="34" charset="0"/>
                      </a:endParaRPr>
                    </a:p>
                  </a:txBody>
                  <a:tcPr marL="12700" marR="12700" marT="12700" marB="12700"/>
                </a:tc>
                <a:tc>
                  <a:txBody>
                    <a:bodyPr/>
                    <a:lstStyle/>
                    <a:p>
                      <a:pPr>
                        <a:lnSpc>
                          <a:spcPct val="115000"/>
                        </a:lnSpc>
                        <a:spcAft>
                          <a:spcPts val="1000"/>
                        </a:spcAft>
                        <a:buNone/>
                      </a:pPr>
                      <a:r>
                        <a:rPr lang="en-US" sz="2000">
                          <a:effectLst/>
                          <a:latin typeface="Times New Roman" panose="02020603050405020304" pitchFamily="18" charset="0"/>
                          <a:ea typeface="Times New Roman" panose="02020603050405020304" pitchFamily="18" charset="0"/>
                        </a:rPr>
                        <a:t>Gửi đơn hàng từ giỏ</a:t>
                      </a:r>
                      <a:endParaRPr lang="vi-VN" sz="2000">
                        <a:effectLst/>
                        <a:latin typeface="Times New Roman" panose="02020603050405020304" pitchFamily="18" charset="0"/>
                        <a:ea typeface="Calibri" panose="020F0502020204030204" pitchFamily="34" charset="0"/>
                      </a:endParaRPr>
                    </a:p>
                  </a:txBody>
                  <a:tcPr marL="12700" marR="12700" marT="12700" marB="12700"/>
                </a:tc>
                <a:extLst>
                  <a:ext uri="{0D108BD9-81ED-4DB2-BD59-A6C34878D82A}">
                    <a16:rowId xmlns:a16="http://schemas.microsoft.com/office/drawing/2014/main" val="3697476675"/>
                  </a:ext>
                </a:extLst>
              </a:tr>
              <a:tr h="791502">
                <a:tc>
                  <a:txBody>
                    <a:bodyPr/>
                    <a:lstStyle/>
                    <a:p>
                      <a:pPr>
                        <a:lnSpc>
                          <a:spcPct val="115000"/>
                        </a:lnSpc>
                        <a:spcAft>
                          <a:spcPts val="1000"/>
                        </a:spcAft>
                        <a:buNone/>
                      </a:pPr>
                      <a:r>
                        <a:rPr lang="en-US" sz="2000">
                          <a:effectLst/>
                          <a:latin typeface="Times New Roman" panose="02020603050405020304" pitchFamily="18" charset="0"/>
                          <a:ea typeface="Times New Roman" panose="02020603050405020304" pitchFamily="18" charset="0"/>
                        </a:rPr>
                        <a:t>18</a:t>
                      </a:r>
                      <a:endParaRPr lang="vi-VN" sz="2000">
                        <a:effectLst/>
                        <a:latin typeface="Times New Roman" panose="02020603050405020304" pitchFamily="18" charset="0"/>
                        <a:ea typeface="Calibri" panose="020F0502020204030204" pitchFamily="34" charset="0"/>
                      </a:endParaRPr>
                    </a:p>
                  </a:txBody>
                  <a:tcPr marL="12700" marR="12700" marT="12700" marB="12700"/>
                </a:tc>
                <a:tc>
                  <a:txBody>
                    <a:bodyPr/>
                    <a:lstStyle/>
                    <a:p>
                      <a:pPr>
                        <a:lnSpc>
                          <a:spcPct val="115000"/>
                        </a:lnSpc>
                        <a:spcAft>
                          <a:spcPts val="1000"/>
                        </a:spcAft>
                        <a:buNone/>
                      </a:pPr>
                      <a:r>
                        <a:rPr lang="en-US" sz="2000">
                          <a:effectLst/>
                          <a:latin typeface="Times New Roman" panose="02020603050405020304" pitchFamily="18" charset="0"/>
                          <a:ea typeface="Times New Roman" panose="02020603050405020304" pitchFamily="18" charset="0"/>
                        </a:rPr>
                        <a:t>Xem danh sách đơn hàng</a:t>
                      </a:r>
                      <a:endParaRPr lang="vi-VN" sz="2000">
                        <a:effectLst/>
                        <a:latin typeface="Times New Roman" panose="02020603050405020304" pitchFamily="18" charset="0"/>
                        <a:ea typeface="Calibri" panose="020F0502020204030204" pitchFamily="34" charset="0"/>
                      </a:endParaRPr>
                    </a:p>
                  </a:txBody>
                  <a:tcPr marL="12700" marR="12700" marT="12700" marB="12700"/>
                </a:tc>
                <a:tc>
                  <a:txBody>
                    <a:bodyPr/>
                    <a:lstStyle/>
                    <a:p>
                      <a:pPr>
                        <a:lnSpc>
                          <a:spcPct val="115000"/>
                        </a:lnSpc>
                        <a:spcAft>
                          <a:spcPts val="1000"/>
                        </a:spcAft>
                        <a:buNone/>
                      </a:pPr>
                      <a:r>
                        <a:rPr lang="en-US" sz="2000">
                          <a:effectLst/>
                          <a:latin typeface="Times New Roman" panose="02020603050405020304" pitchFamily="18" charset="0"/>
                          <a:ea typeface="Times New Roman" panose="02020603050405020304" pitchFamily="18" charset="0"/>
                        </a:rPr>
                        <a:t>Khách hàng / Nhân viên / Admin</a:t>
                      </a:r>
                      <a:endParaRPr lang="vi-VN" sz="2000">
                        <a:effectLst/>
                        <a:latin typeface="Times New Roman" panose="02020603050405020304" pitchFamily="18" charset="0"/>
                        <a:ea typeface="Calibri" panose="020F0502020204030204" pitchFamily="34" charset="0"/>
                      </a:endParaRPr>
                    </a:p>
                  </a:txBody>
                  <a:tcPr marL="12700" marR="12700" marT="12700" marB="12700"/>
                </a:tc>
                <a:tc>
                  <a:txBody>
                    <a:bodyPr/>
                    <a:lstStyle/>
                    <a:p>
                      <a:pPr>
                        <a:lnSpc>
                          <a:spcPct val="115000"/>
                        </a:lnSpc>
                        <a:spcAft>
                          <a:spcPts val="1000"/>
                        </a:spcAft>
                        <a:buNone/>
                      </a:pPr>
                      <a:r>
                        <a:rPr lang="en-US" sz="2000">
                          <a:effectLst/>
                          <a:latin typeface="Times New Roman" panose="02020603050405020304" pitchFamily="18" charset="0"/>
                          <a:ea typeface="Times New Roman" panose="02020603050405020304" pitchFamily="18" charset="0"/>
                        </a:rPr>
                        <a:t>Kiểm tra các đơn hàng đã gửi/giao dịch</a:t>
                      </a:r>
                      <a:endParaRPr lang="vi-VN" sz="2000">
                        <a:effectLst/>
                        <a:latin typeface="Times New Roman" panose="02020603050405020304" pitchFamily="18" charset="0"/>
                        <a:ea typeface="Calibri" panose="020F0502020204030204" pitchFamily="34" charset="0"/>
                      </a:endParaRPr>
                    </a:p>
                  </a:txBody>
                  <a:tcPr marL="12700" marR="12700" marT="12700" marB="12700"/>
                </a:tc>
                <a:extLst>
                  <a:ext uri="{0D108BD9-81ED-4DB2-BD59-A6C34878D82A}">
                    <a16:rowId xmlns:a16="http://schemas.microsoft.com/office/drawing/2014/main" val="3155678570"/>
                  </a:ext>
                </a:extLst>
              </a:tr>
              <a:tr h="394204">
                <a:tc>
                  <a:txBody>
                    <a:bodyPr/>
                    <a:lstStyle/>
                    <a:p>
                      <a:pPr>
                        <a:lnSpc>
                          <a:spcPct val="115000"/>
                        </a:lnSpc>
                        <a:spcAft>
                          <a:spcPts val="1000"/>
                        </a:spcAft>
                        <a:buNone/>
                      </a:pPr>
                      <a:r>
                        <a:rPr lang="en-US" sz="2000">
                          <a:effectLst/>
                          <a:latin typeface="Times New Roman" panose="02020603050405020304" pitchFamily="18" charset="0"/>
                          <a:ea typeface="Times New Roman" panose="02020603050405020304" pitchFamily="18" charset="0"/>
                        </a:rPr>
                        <a:t>19</a:t>
                      </a:r>
                      <a:endParaRPr lang="vi-VN" sz="2000">
                        <a:effectLst/>
                        <a:latin typeface="Times New Roman" panose="02020603050405020304" pitchFamily="18" charset="0"/>
                        <a:ea typeface="Calibri" panose="020F0502020204030204" pitchFamily="34" charset="0"/>
                      </a:endParaRPr>
                    </a:p>
                  </a:txBody>
                  <a:tcPr marL="12700" marR="12700" marT="12700" marB="12700"/>
                </a:tc>
                <a:tc>
                  <a:txBody>
                    <a:bodyPr/>
                    <a:lstStyle/>
                    <a:p>
                      <a:pPr>
                        <a:lnSpc>
                          <a:spcPct val="115000"/>
                        </a:lnSpc>
                        <a:spcAft>
                          <a:spcPts val="1000"/>
                        </a:spcAft>
                        <a:buNone/>
                      </a:pPr>
                      <a:r>
                        <a:rPr lang="en-US" sz="2000">
                          <a:effectLst/>
                          <a:latin typeface="Times New Roman" panose="02020603050405020304" pitchFamily="18" charset="0"/>
                          <a:ea typeface="Times New Roman" panose="02020603050405020304" pitchFamily="18" charset="0"/>
                        </a:rPr>
                        <a:t>Xem chi tiết đơn hàng</a:t>
                      </a:r>
                      <a:endParaRPr lang="vi-VN" sz="2000">
                        <a:effectLst/>
                        <a:latin typeface="Times New Roman" panose="02020603050405020304" pitchFamily="18" charset="0"/>
                        <a:ea typeface="Calibri" panose="020F0502020204030204" pitchFamily="34" charset="0"/>
                      </a:endParaRPr>
                    </a:p>
                  </a:txBody>
                  <a:tcPr marL="12700" marR="12700" marT="12700" marB="12700"/>
                </a:tc>
                <a:tc>
                  <a:txBody>
                    <a:bodyPr/>
                    <a:lstStyle/>
                    <a:p>
                      <a:pPr>
                        <a:lnSpc>
                          <a:spcPct val="115000"/>
                        </a:lnSpc>
                        <a:spcAft>
                          <a:spcPts val="1000"/>
                        </a:spcAft>
                        <a:buNone/>
                      </a:pPr>
                      <a:r>
                        <a:rPr lang="en-US" sz="2000">
                          <a:effectLst/>
                          <a:latin typeface="Times New Roman" panose="02020603050405020304" pitchFamily="18" charset="0"/>
                          <a:ea typeface="Times New Roman" panose="02020603050405020304" pitchFamily="18" charset="0"/>
                        </a:rPr>
                        <a:t>Khách hàng / Nhân viên / Admin</a:t>
                      </a:r>
                      <a:endParaRPr lang="vi-VN" sz="2000">
                        <a:effectLst/>
                        <a:latin typeface="Times New Roman" panose="02020603050405020304" pitchFamily="18" charset="0"/>
                        <a:ea typeface="Calibri" panose="020F0502020204030204" pitchFamily="34" charset="0"/>
                      </a:endParaRPr>
                    </a:p>
                  </a:txBody>
                  <a:tcPr marL="12700" marR="12700" marT="12700" marB="12700"/>
                </a:tc>
                <a:tc>
                  <a:txBody>
                    <a:bodyPr/>
                    <a:lstStyle/>
                    <a:p>
                      <a:pPr>
                        <a:lnSpc>
                          <a:spcPct val="115000"/>
                        </a:lnSpc>
                        <a:spcAft>
                          <a:spcPts val="1000"/>
                        </a:spcAft>
                        <a:buNone/>
                      </a:pPr>
                      <a:r>
                        <a:rPr lang="en-US" sz="2000">
                          <a:effectLst/>
                          <a:latin typeface="Times New Roman" panose="02020603050405020304" pitchFamily="18" charset="0"/>
                          <a:ea typeface="Times New Roman" panose="02020603050405020304" pitchFamily="18" charset="0"/>
                        </a:rPr>
                        <a:t>Chi tiết từng đơn hàng</a:t>
                      </a:r>
                      <a:endParaRPr lang="vi-VN" sz="2000">
                        <a:effectLst/>
                        <a:latin typeface="Times New Roman" panose="02020603050405020304" pitchFamily="18" charset="0"/>
                        <a:ea typeface="Calibri" panose="020F0502020204030204" pitchFamily="34" charset="0"/>
                      </a:endParaRPr>
                    </a:p>
                  </a:txBody>
                  <a:tcPr marL="12700" marR="12700" marT="12700" marB="12700"/>
                </a:tc>
                <a:extLst>
                  <a:ext uri="{0D108BD9-81ED-4DB2-BD59-A6C34878D82A}">
                    <a16:rowId xmlns:a16="http://schemas.microsoft.com/office/drawing/2014/main" val="1262205041"/>
                  </a:ext>
                </a:extLst>
              </a:tr>
              <a:tr h="791502">
                <a:tc>
                  <a:txBody>
                    <a:bodyPr/>
                    <a:lstStyle/>
                    <a:p>
                      <a:pPr>
                        <a:lnSpc>
                          <a:spcPct val="115000"/>
                        </a:lnSpc>
                        <a:spcAft>
                          <a:spcPts val="1000"/>
                        </a:spcAft>
                        <a:buNone/>
                      </a:pPr>
                      <a:r>
                        <a:rPr lang="en-US" sz="2000">
                          <a:effectLst/>
                          <a:latin typeface="Times New Roman" panose="02020603050405020304" pitchFamily="18" charset="0"/>
                          <a:ea typeface="Times New Roman" panose="02020603050405020304" pitchFamily="18" charset="0"/>
                        </a:rPr>
                        <a:t>20</a:t>
                      </a:r>
                      <a:endParaRPr lang="vi-VN" sz="2000">
                        <a:effectLst/>
                        <a:latin typeface="Times New Roman" panose="02020603050405020304" pitchFamily="18" charset="0"/>
                        <a:ea typeface="Calibri" panose="020F0502020204030204" pitchFamily="34" charset="0"/>
                      </a:endParaRPr>
                    </a:p>
                  </a:txBody>
                  <a:tcPr marL="12700" marR="12700" marT="12700" marB="12700"/>
                </a:tc>
                <a:tc>
                  <a:txBody>
                    <a:bodyPr/>
                    <a:lstStyle/>
                    <a:p>
                      <a:pPr>
                        <a:lnSpc>
                          <a:spcPct val="115000"/>
                        </a:lnSpc>
                        <a:spcAft>
                          <a:spcPts val="1000"/>
                        </a:spcAft>
                        <a:buNone/>
                      </a:pPr>
                      <a:r>
                        <a:rPr lang="en-US" sz="2000">
                          <a:effectLst/>
                          <a:latin typeface="Times New Roman" panose="02020603050405020304" pitchFamily="18" charset="0"/>
                          <a:ea typeface="Times New Roman" panose="02020603050405020304" pitchFamily="18" charset="0"/>
                        </a:rPr>
                        <a:t>Xác minh mã khuyến mãi và tồn kho</a:t>
                      </a:r>
                      <a:endParaRPr lang="vi-VN" sz="2000">
                        <a:effectLst/>
                        <a:latin typeface="Times New Roman" panose="02020603050405020304" pitchFamily="18" charset="0"/>
                        <a:ea typeface="Calibri" panose="020F0502020204030204" pitchFamily="34" charset="0"/>
                      </a:endParaRPr>
                    </a:p>
                  </a:txBody>
                  <a:tcPr marL="12700" marR="12700" marT="12700" marB="12700"/>
                </a:tc>
                <a:tc>
                  <a:txBody>
                    <a:bodyPr/>
                    <a:lstStyle/>
                    <a:p>
                      <a:pPr>
                        <a:lnSpc>
                          <a:spcPct val="115000"/>
                        </a:lnSpc>
                        <a:spcAft>
                          <a:spcPts val="1000"/>
                        </a:spcAft>
                        <a:buNone/>
                      </a:pPr>
                      <a:r>
                        <a:rPr lang="en-US" sz="2000">
                          <a:effectLst/>
                          <a:latin typeface="Times New Roman" panose="02020603050405020304" pitchFamily="18" charset="0"/>
                          <a:ea typeface="Times New Roman" panose="02020603050405020304" pitchFamily="18" charset="0"/>
                        </a:rPr>
                        <a:t>Nhân viên</a:t>
                      </a:r>
                      <a:endParaRPr lang="vi-VN" sz="2000">
                        <a:effectLst/>
                        <a:latin typeface="Times New Roman" panose="02020603050405020304" pitchFamily="18" charset="0"/>
                        <a:ea typeface="Calibri" panose="020F0502020204030204" pitchFamily="34" charset="0"/>
                      </a:endParaRPr>
                    </a:p>
                  </a:txBody>
                  <a:tcPr marL="12700" marR="12700" marT="12700" marB="12700"/>
                </a:tc>
                <a:tc>
                  <a:txBody>
                    <a:bodyPr/>
                    <a:lstStyle/>
                    <a:p>
                      <a:pPr>
                        <a:lnSpc>
                          <a:spcPct val="115000"/>
                        </a:lnSpc>
                        <a:spcAft>
                          <a:spcPts val="1000"/>
                        </a:spcAft>
                        <a:buNone/>
                      </a:pPr>
                      <a:r>
                        <a:rPr lang="en-US" sz="2000" dirty="0" err="1">
                          <a:effectLst/>
                          <a:latin typeface="Times New Roman" panose="02020603050405020304" pitchFamily="18" charset="0"/>
                          <a:ea typeface="Times New Roman" panose="02020603050405020304" pitchFamily="18" charset="0"/>
                        </a:rPr>
                        <a:t>Đảm</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bảo</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khuyến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mãi</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hợp</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lệ</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và</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còn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hàng</a:t>
                      </a:r>
                      <a:endParaRPr lang="vi-VN" sz="2000" dirty="0">
                        <a:effectLst/>
                        <a:latin typeface="Times New Roman" panose="02020603050405020304" pitchFamily="18" charset="0"/>
                        <a:ea typeface="Calibri" panose="020F0502020204030204" pitchFamily="34" charset="0"/>
                      </a:endParaRPr>
                    </a:p>
                  </a:txBody>
                  <a:tcPr marL="12700" marR="12700" marT="12700" marB="12700"/>
                </a:tc>
                <a:extLst>
                  <a:ext uri="{0D108BD9-81ED-4DB2-BD59-A6C34878D82A}">
                    <a16:rowId xmlns:a16="http://schemas.microsoft.com/office/drawing/2014/main" val="1733615706"/>
                  </a:ext>
                </a:extLst>
              </a:tr>
            </a:tbl>
          </a:graphicData>
        </a:graphic>
      </p:graphicFrame>
    </p:spTree>
    <p:extLst>
      <p:ext uri="{BB962C8B-B14F-4D97-AF65-F5344CB8AC3E}">
        <p14:creationId xmlns:p14="http://schemas.microsoft.com/office/powerpoint/2010/main" val="35558394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11460-76EF-B579-C0AC-C9CC90694A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C7C821-E7D1-2140-B03B-8F3EDB7EBC6C}"/>
              </a:ext>
            </a:extLst>
          </p:cNvPr>
          <p:cNvSpPr>
            <a:spLocks noGrp="1"/>
          </p:cNvSpPr>
          <p:nvPr>
            <p:ph type="title"/>
          </p:nvPr>
        </p:nvSpPr>
        <p:spPr>
          <a:xfrm>
            <a:off x="871482" y="-204952"/>
            <a:ext cx="5564041" cy="1527048"/>
          </a:xfrm>
        </p:spPr>
        <p:txBody>
          <a:bodyPr vert="horz" lIns="91440" tIns="45720" rIns="91440" bIns="45720" rtlCol="0" anchor="b">
            <a:normAutofit/>
          </a:bodyPr>
          <a:lstStyle/>
          <a:p>
            <a:r>
              <a:rPr lang="en-US" b="1" kern="1200" dirty="0" err="1">
                <a:latin typeface="Calibri" panose="020F0502020204030204" pitchFamily="34" charset="0"/>
                <a:ea typeface="Calibri" panose="020F0502020204030204" pitchFamily="34" charset="0"/>
                <a:cs typeface="Calibri" panose="020F0502020204030204" pitchFamily="34" charset="0"/>
              </a:rPr>
              <a:t>Sơ</a:t>
            </a:r>
            <a:r>
              <a:rPr lang="en-US" b="1" kern="1200" dirty="0">
                <a:latin typeface="Calibri" panose="020F0502020204030204" pitchFamily="34" charset="0"/>
                <a:ea typeface="Calibri" panose="020F0502020204030204" pitchFamily="34" charset="0"/>
                <a:cs typeface="Calibri" panose="020F0502020204030204" pitchFamily="34" charset="0"/>
              </a:rPr>
              <a:t> </a:t>
            </a:r>
            <a:r>
              <a:rPr lang="en-US" b="1" kern="1200" dirty="0" err="1">
                <a:latin typeface="Calibri" panose="020F0502020204030204" pitchFamily="34" charset="0"/>
                <a:ea typeface="Calibri" panose="020F0502020204030204" pitchFamily="34" charset="0"/>
                <a:cs typeface="Calibri" panose="020F0502020204030204" pitchFamily="34" charset="0"/>
              </a:rPr>
              <a:t>đồ</a:t>
            </a:r>
            <a:r>
              <a:rPr lang="en-US" b="1" kern="1200" dirty="0">
                <a:latin typeface="Calibri" panose="020F0502020204030204" pitchFamily="34" charset="0"/>
                <a:ea typeface="Calibri" panose="020F0502020204030204" pitchFamily="34" charset="0"/>
                <a:cs typeface="Calibri" panose="020F0502020204030204" pitchFamily="34" charset="0"/>
              </a:rPr>
              <a:t> use case chi </a:t>
            </a:r>
            <a:r>
              <a:rPr lang="en-US" b="1" kern="1200" dirty="0" err="1">
                <a:latin typeface="Calibri" panose="020F0502020204030204" pitchFamily="34" charset="0"/>
                <a:ea typeface="Calibri" panose="020F0502020204030204" pitchFamily="34" charset="0"/>
                <a:cs typeface="Calibri" panose="020F0502020204030204" pitchFamily="34" charset="0"/>
              </a:rPr>
              <a:t>tiết</a:t>
            </a:r>
            <a:endParaRPr lang="en-US" b="1" kern="1200" dirty="0">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C21E9292-25DA-538C-EBCA-EF90B36B8A4B}"/>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10401" y="1036206"/>
            <a:ext cx="4798204" cy="571779"/>
          </a:xfrm>
          <a:prstGeom prst="rect">
            <a:avLst/>
          </a:prstGeom>
        </p:spPr>
        <p:txBody>
          <a:bodyPr>
            <a:norm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Danh </a:t>
            </a:r>
            <a:r>
              <a:rPr lang="en-US" sz="2400" dirty="0" err="1">
                <a:latin typeface="Calibri" panose="020F0502020204030204" pitchFamily="34" charset="0"/>
                <a:ea typeface="Calibri" panose="020F0502020204030204" pitchFamily="34" charset="0"/>
                <a:cs typeface="Calibri" panose="020F0502020204030204" pitchFamily="34" charset="0"/>
              </a:rPr>
              <a:t>sách</a:t>
            </a:r>
            <a:r>
              <a:rPr lang="en-US" sz="2400" dirty="0">
                <a:latin typeface="Calibri" panose="020F0502020204030204" pitchFamily="34" charset="0"/>
                <a:ea typeface="Calibri" panose="020F0502020204030204" pitchFamily="34" charset="0"/>
                <a:cs typeface="Calibri" panose="020F0502020204030204" pitchFamily="34" charset="0"/>
              </a:rPr>
              <a:t> Use Case:</a:t>
            </a:r>
            <a:endParaRPr lang="vi-VN" sz="2400"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5" name="Table 4">
            <a:extLst>
              <a:ext uri="{FF2B5EF4-FFF2-40B4-BE49-F238E27FC236}">
                <a16:creationId xmlns:a16="http://schemas.microsoft.com/office/drawing/2014/main" id="{BAA00264-8B84-7D93-7B3F-D0B1E8866866}"/>
              </a:ext>
            </a:extLst>
          </p:cNvPr>
          <p:cNvGraphicFramePr>
            <a:graphicFrameLocks noGrp="1"/>
          </p:cNvGraphicFramePr>
          <p:nvPr>
            <p:extLst>
              <p:ext uri="{D42A27DB-BD31-4B8C-83A1-F6EECF244321}">
                <p14:modId xmlns:p14="http://schemas.microsoft.com/office/powerpoint/2010/main" val="1657512892"/>
              </p:ext>
            </p:extLst>
          </p:nvPr>
        </p:nvGraphicFramePr>
        <p:xfrm>
          <a:off x="0" y="1436654"/>
          <a:ext cx="12191999" cy="5434359"/>
        </p:xfrm>
        <a:graphic>
          <a:graphicData uri="http://schemas.openxmlformats.org/drawingml/2006/table">
            <a:tbl>
              <a:tblPr firstRow="1" firstCol="1" bandRow="1">
                <a:tableStyleId>{5C22544A-7EE6-4342-B048-85BDC9FD1C3A}</a:tableStyleId>
              </a:tblPr>
              <a:tblGrid>
                <a:gridCol w="673105">
                  <a:extLst>
                    <a:ext uri="{9D8B030D-6E8A-4147-A177-3AD203B41FA5}">
                      <a16:colId xmlns:a16="http://schemas.microsoft.com/office/drawing/2014/main" val="760974704"/>
                    </a:ext>
                  </a:extLst>
                </a:gridCol>
                <a:gridCol w="3636249">
                  <a:extLst>
                    <a:ext uri="{9D8B030D-6E8A-4147-A177-3AD203B41FA5}">
                      <a16:colId xmlns:a16="http://schemas.microsoft.com/office/drawing/2014/main" val="1712379620"/>
                    </a:ext>
                  </a:extLst>
                </a:gridCol>
                <a:gridCol w="4428326">
                  <a:extLst>
                    <a:ext uri="{9D8B030D-6E8A-4147-A177-3AD203B41FA5}">
                      <a16:colId xmlns:a16="http://schemas.microsoft.com/office/drawing/2014/main" val="2880926292"/>
                    </a:ext>
                  </a:extLst>
                </a:gridCol>
                <a:gridCol w="3454319">
                  <a:extLst>
                    <a:ext uri="{9D8B030D-6E8A-4147-A177-3AD203B41FA5}">
                      <a16:colId xmlns:a16="http://schemas.microsoft.com/office/drawing/2014/main" val="3847363515"/>
                    </a:ext>
                  </a:extLst>
                </a:gridCol>
              </a:tblGrid>
              <a:tr h="392332">
                <a:tc>
                  <a:txBody>
                    <a:bodyPr/>
                    <a:lstStyle/>
                    <a:p>
                      <a:pPr>
                        <a:lnSpc>
                          <a:spcPct val="115000"/>
                        </a:lnSpc>
                        <a:spcAft>
                          <a:spcPts val="1000"/>
                        </a:spcAft>
                        <a:buNone/>
                      </a:pPr>
                      <a:r>
                        <a:rPr lang="en-US" sz="2500" dirty="0">
                          <a:effectLst/>
                          <a:latin typeface="Arial" panose="020B0604020202020204" pitchFamily="34" charset="0"/>
                          <a:cs typeface="Arial" panose="020B0604020202020204" pitchFamily="34" charset="0"/>
                        </a:rPr>
                        <a:t>STT</a:t>
                      </a:r>
                      <a:endParaRPr lang="vi-VN" sz="2500" dirty="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500" dirty="0" err="1">
                          <a:effectLst/>
                          <a:latin typeface="Arial" panose="020B0604020202020204" pitchFamily="34" charset="0"/>
                          <a:cs typeface="Arial" panose="020B0604020202020204" pitchFamily="34" charset="0"/>
                        </a:rPr>
                        <a:t>Tên</a:t>
                      </a:r>
                      <a:r>
                        <a:rPr lang="en-US" sz="2500" dirty="0">
                          <a:effectLst/>
                          <a:latin typeface="Arial" panose="020B0604020202020204" pitchFamily="34" charset="0"/>
                          <a:cs typeface="Arial" panose="020B0604020202020204" pitchFamily="34" charset="0"/>
                        </a:rPr>
                        <a:t> Use Case</a:t>
                      </a:r>
                      <a:endParaRPr lang="vi-VN" sz="2500" dirty="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500" dirty="0">
                          <a:effectLst/>
                          <a:latin typeface="Arial" panose="020B0604020202020204" pitchFamily="34" charset="0"/>
                          <a:cs typeface="Arial" panose="020B0604020202020204" pitchFamily="34" charset="0"/>
                        </a:rPr>
                        <a:t>Actor</a:t>
                      </a:r>
                      <a:endParaRPr lang="vi-VN" sz="2500" dirty="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500" dirty="0">
                          <a:effectLst/>
                          <a:latin typeface="Arial" panose="020B0604020202020204" pitchFamily="34" charset="0"/>
                          <a:cs typeface="Arial" panose="020B0604020202020204" pitchFamily="34" charset="0"/>
                        </a:rPr>
                        <a:t>Ý </a:t>
                      </a:r>
                      <a:r>
                        <a:rPr lang="en-US" sz="2500" dirty="0" err="1">
                          <a:effectLst/>
                          <a:latin typeface="Arial" panose="020B0604020202020204" pitchFamily="34" charset="0"/>
                          <a:cs typeface="Arial" panose="020B0604020202020204" pitchFamily="34" charset="0"/>
                        </a:rPr>
                        <a:t>nghĩa</a:t>
                      </a:r>
                      <a:r>
                        <a:rPr lang="en-US" sz="2500" dirty="0">
                          <a:effectLst/>
                          <a:latin typeface="Arial" panose="020B0604020202020204" pitchFamily="34" charset="0"/>
                          <a:cs typeface="Arial" panose="020B0604020202020204" pitchFamily="34" charset="0"/>
                        </a:rPr>
                        <a:t> / </a:t>
                      </a:r>
                      <a:r>
                        <a:rPr lang="en-US" sz="2500" dirty="0" err="1">
                          <a:effectLst/>
                          <a:latin typeface="Arial" panose="020B0604020202020204" pitchFamily="34" charset="0"/>
                          <a:cs typeface="Arial" panose="020B0604020202020204" pitchFamily="34" charset="0"/>
                        </a:rPr>
                        <a:t>Ghi</a:t>
                      </a:r>
                      <a:r>
                        <a:rPr lang="en-US" sz="2500" dirty="0">
                          <a:effectLst/>
                          <a:latin typeface="Arial" panose="020B0604020202020204" pitchFamily="34" charset="0"/>
                          <a:cs typeface="Arial" panose="020B0604020202020204" pitchFamily="34" charset="0"/>
                        </a:rPr>
                        <a:t> </a:t>
                      </a:r>
                      <a:r>
                        <a:rPr lang="en-US" sz="2500" dirty="0" err="1">
                          <a:effectLst/>
                          <a:latin typeface="Arial" panose="020B0604020202020204" pitchFamily="34" charset="0"/>
                          <a:cs typeface="Arial" panose="020B0604020202020204" pitchFamily="34" charset="0"/>
                        </a:rPr>
                        <a:t>chú</a:t>
                      </a:r>
                      <a:endParaRPr lang="vi-VN" sz="2500" dirty="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extLst>
                  <a:ext uri="{0D108BD9-81ED-4DB2-BD59-A6C34878D82A}">
                    <a16:rowId xmlns:a16="http://schemas.microsoft.com/office/drawing/2014/main" val="1131773168"/>
                  </a:ext>
                </a:extLst>
              </a:tr>
              <a:tr h="431846">
                <a:tc>
                  <a:txBody>
                    <a:bodyPr/>
                    <a:lstStyle/>
                    <a:p>
                      <a:pPr>
                        <a:lnSpc>
                          <a:spcPct val="115000"/>
                        </a:lnSpc>
                        <a:spcAft>
                          <a:spcPts val="1000"/>
                        </a:spcAft>
                        <a:buNone/>
                      </a:pPr>
                      <a:r>
                        <a:rPr lang="en-US" sz="2000">
                          <a:effectLst/>
                          <a:latin typeface="Times New Roman" panose="02020603050405020304" pitchFamily="18" charset="0"/>
                          <a:ea typeface="Times New Roman" panose="02020603050405020304" pitchFamily="18" charset="0"/>
                        </a:rPr>
                        <a:t>21</a:t>
                      </a:r>
                      <a:endParaRPr lang="vi-VN" sz="2000">
                        <a:effectLst/>
                        <a:latin typeface="Times New Roman" panose="02020603050405020304" pitchFamily="18" charset="0"/>
                        <a:ea typeface="Calibri" panose="020F0502020204030204" pitchFamily="34" charset="0"/>
                      </a:endParaRPr>
                    </a:p>
                  </a:txBody>
                  <a:tcPr marL="12700" marR="12700" marT="12700" marB="12700"/>
                </a:tc>
                <a:tc>
                  <a:txBody>
                    <a:bodyPr/>
                    <a:lstStyle/>
                    <a:p>
                      <a:pPr>
                        <a:lnSpc>
                          <a:spcPct val="115000"/>
                        </a:lnSpc>
                        <a:spcAft>
                          <a:spcPts val="1000"/>
                        </a:spcAft>
                        <a:buNone/>
                      </a:pPr>
                      <a:r>
                        <a:rPr lang="en-US" sz="2000">
                          <a:effectLst/>
                          <a:latin typeface="Times New Roman" panose="02020603050405020304" pitchFamily="18" charset="0"/>
                          <a:ea typeface="Times New Roman" panose="02020603050405020304" pitchFamily="18" charset="0"/>
                        </a:rPr>
                        <a:t>Cập nhật trạng thái đơn hàng (báo giá)</a:t>
                      </a:r>
                      <a:endParaRPr lang="vi-VN" sz="2000">
                        <a:effectLst/>
                        <a:latin typeface="Times New Roman" panose="02020603050405020304" pitchFamily="18" charset="0"/>
                        <a:ea typeface="Calibri" panose="020F0502020204030204" pitchFamily="34" charset="0"/>
                      </a:endParaRPr>
                    </a:p>
                  </a:txBody>
                  <a:tcPr marL="12700" marR="12700" marT="12700" marB="12700"/>
                </a:tc>
                <a:tc>
                  <a:txBody>
                    <a:bodyPr/>
                    <a:lstStyle/>
                    <a:p>
                      <a:pPr>
                        <a:lnSpc>
                          <a:spcPct val="115000"/>
                        </a:lnSpc>
                        <a:spcAft>
                          <a:spcPts val="1000"/>
                        </a:spcAft>
                        <a:buNone/>
                      </a:pPr>
                      <a:r>
                        <a:rPr lang="en-US" sz="2000">
                          <a:effectLst/>
                          <a:latin typeface="Times New Roman" panose="02020603050405020304" pitchFamily="18" charset="0"/>
                          <a:ea typeface="Times New Roman" panose="02020603050405020304" pitchFamily="18" charset="0"/>
                        </a:rPr>
                        <a:t>Nhân viên</a:t>
                      </a:r>
                      <a:endParaRPr lang="vi-VN" sz="2000">
                        <a:effectLst/>
                        <a:latin typeface="Times New Roman" panose="02020603050405020304" pitchFamily="18" charset="0"/>
                        <a:ea typeface="Calibri" panose="020F0502020204030204" pitchFamily="34" charset="0"/>
                      </a:endParaRPr>
                    </a:p>
                  </a:txBody>
                  <a:tcPr marL="12700" marR="12700" marT="12700" marB="12700"/>
                </a:tc>
                <a:tc>
                  <a:txBody>
                    <a:bodyPr/>
                    <a:lstStyle/>
                    <a:p>
                      <a:pPr>
                        <a:lnSpc>
                          <a:spcPct val="115000"/>
                        </a:lnSpc>
                        <a:spcAft>
                          <a:spcPts val="1000"/>
                        </a:spcAft>
                        <a:buNone/>
                      </a:pPr>
                      <a:r>
                        <a:rPr lang="en-US" sz="2000" dirty="0" err="1">
                          <a:effectLst/>
                          <a:latin typeface="Times New Roman" panose="02020603050405020304" pitchFamily="18" charset="0"/>
                          <a:ea typeface="Times New Roman" panose="02020603050405020304" pitchFamily="18" charset="0"/>
                        </a:rPr>
                        <a:t>Gửi</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báo</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giá</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hoặc</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thay</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đổi</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trạng</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thái</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đơn</a:t>
                      </a:r>
                      <a:endParaRPr lang="vi-VN" sz="2000" dirty="0">
                        <a:effectLst/>
                        <a:latin typeface="Times New Roman" panose="02020603050405020304" pitchFamily="18" charset="0"/>
                        <a:ea typeface="Calibri" panose="020F0502020204030204" pitchFamily="34" charset="0"/>
                      </a:endParaRPr>
                    </a:p>
                  </a:txBody>
                  <a:tcPr marL="12700" marR="12700" marT="12700" marB="12700"/>
                </a:tc>
                <a:extLst>
                  <a:ext uri="{0D108BD9-81ED-4DB2-BD59-A6C34878D82A}">
                    <a16:rowId xmlns:a16="http://schemas.microsoft.com/office/drawing/2014/main" val="237443432"/>
                  </a:ext>
                </a:extLst>
              </a:tr>
              <a:tr h="431846">
                <a:tc>
                  <a:txBody>
                    <a:bodyPr/>
                    <a:lstStyle/>
                    <a:p>
                      <a:pPr>
                        <a:lnSpc>
                          <a:spcPct val="115000"/>
                        </a:lnSpc>
                        <a:spcAft>
                          <a:spcPts val="1000"/>
                        </a:spcAft>
                        <a:buNone/>
                      </a:pPr>
                      <a:r>
                        <a:rPr lang="en-US" sz="2000">
                          <a:effectLst/>
                          <a:latin typeface="Times New Roman" panose="02020603050405020304" pitchFamily="18" charset="0"/>
                          <a:ea typeface="Times New Roman" panose="02020603050405020304" pitchFamily="18" charset="0"/>
                        </a:rPr>
                        <a:t>22</a:t>
                      </a:r>
                      <a:endParaRPr lang="vi-VN" sz="2000">
                        <a:effectLst/>
                        <a:latin typeface="Times New Roman" panose="02020603050405020304" pitchFamily="18" charset="0"/>
                        <a:ea typeface="Calibri" panose="020F0502020204030204" pitchFamily="34" charset="0"/>
                      </a:endParaRPr>
                    </a:p>
                  </a:txBody>
                  <a:tcPr marL="12700" marR="12700" marT="12700" marB="12700"/>
                </a:tc>
                <a:tc>
                  <a:txBody>
                    <a:bodyPr/>
                    <a:lstStyle/>
                    <a:p>
                      <a:pPr>
                        <a:lnSpc>
                          <a:spcPct val="115000"/>
                        </a:lnSpc>
                        <a:spcAft>
                          <a:spcPts val="1000"/>
                        </a:spcAft>
                        <a:buNone/>
                      </a:pPr>
                      <a:r>
                        <a:rPr lang="en-US" sz="2000">
                          <a:effectLst/>
                          <a:latin typeface="Times New Roman" panose="02020603050405020304" pitchFamily="18" charset="0"/>
                          <a:ea typeface="Times New Roman" panose="02020603050405020304" pitchFamily="18" charset="0"/>
                        </a:rPr>
                        <a:t>Đăng ký tài khoản mới</a:t>
                      </a:r>
                      <a:endParaRPr lang="vi-VN" sz="2000">
                        <a:effectLst/>
                        <a:latin typeface="Times New Roman" panose="02020603050405020304" pitchFamily="18" charset="0"/>
                        <a:ea typeface="Calibri" panose="020F0502020204030204" pitchFamily="34" charset="0"/>
                      </a:endParaRPr>
                    </a:p>
                  </a:txBody>
                  <a:tcPr marL="12700" marR="12700" marT="12700" marB="12700"/>
                </a:tc>
                <a:tc>
                  <a:txBody>
                    <a:bodyPr/>
                    <a:lstStyle/>
                    <a:p>
                      <a:pPr>
                        <a:lnSpc>
                          <a:spcPct val="115000"/>
                        </a:lnSpc>
                        <a:spcAft>
                          <a:spcPts val="1000"/>
                        </a:spcAft>
                        <a:buNone/>
                      </a:pPr>
                      <a:r>
                        <a:rPr lang="en-US" sz="2000">
                          <a:effectLst/>
                          <a:latin typeface="Times New Roman" panose="02020603050405020304" pitchFamily="18" charset="0"/>
                          <a:ea typeface="Times New Roman" panose="02020603050405020304" pitchFamily="18" charset="0"/>
                        </a:rPr>
                        <a:t>Khách hàng</a:t>
                      </a:r>
                      <a:endParaRPr lang="vi-VN" sz="2000">
                        <a:effectLst/>
                        <a:latin typeface="Times New Roman" panose="02020603050405020304" pitchFamily="18" charset="0"/>
                        <a:ea typeface="Calibri" panose="020F0502020204030204" pitchFamily="34" charset="0"/>
                      </a:endParaRPr>
                    </a:p>
                  </a:txBody>
                  <a:tcPr marL="12700" marR="12700" marT="12700" marB="12700"/>
                </a:tc>
                <a:tc>
                  <a:txBody>
                    <a:bodyPr/>
                    <a:lstStyle/>
                    <a:p>
                      <a:pPr>
                        <a:lnSpc>
                          <a:spcPct val="115000"/>
                        </a:lnSpc>
                        <a:spcAft>
                          <a:spcPts val="1000"/>
                        </a:spcAft>
                        <a:buNone/>
                      </a:pPr>
                      <a:r>
                        <a:rPr lang="en-US" sz="2000">
                          <a:effectLst/>
                          <a:latin typeface="Times New Roman" panose="02020603050405020304" pitchFamily="18" charset="0"/>
                          <a:ea typeface="Times New Roman" panose="02020603050405020304" pitchFamily="18" charset="0"/>
                        </a:rPr>
                        <a:t>Tạo tài khoản khi chưa có</a:t>
                      </a:r>
                      <a:endParaRPr lang="vi-VN" sz="2000">
                        <a:effectLst/>
                        <a:latin typeface="Times New Roman" panose="02020603050405020304" pitchFamily="18" charset="0"/>
                        <a:ea typeface="Calibri" panose="020F0502020204030204" pitchFamily="34" charset="0"/>
                      </a:endParaRPr>
                    </a:p>
                  </a:txBody>
                  <a:tcPr marL="12700" marR="12700" marT="12700" marB="12700"/>
                </a:tc>
                <a:extLst>
                  <a:ext uri="{0D108BD9-81ED-4DB2-BD59-A6C34878D82A}">
                    <a16:rowId xmlns:a16="http://schemas.microsoft.com/office/drawing/2014/main" val="1585741985"/>
                  </a:ext>
                </a:extLst>
              </a:tr>
              <a:tr h="431846">
                <a:tc>
                  <a:txBody>
                    <a:bodyPr/>
                    <a:lstStyle/>
                    <a:p>
                      <a:pPr>
                        <a:lnSpc>
                          <a:spcPct val="115000"/>
                        </a:lnSpc>
                        <a:spcAft>
                          <a:spcPts val="1000"/>
                        </a:spcAft>
                        <a:buNone/>
                      </a:pPr>
                      <a:r>
                        <a:rPr lang="en-US" sz="2000">
                          <a:effectLst/>
                          <a:latin typeface="Times New Roman" panose="02020603050405020304" pitchFamily="18" charset="0"/>
                          <a:ea typeface="Times New Roman" panose="02020603050405020304" pitchFamily="18" charset="0"/>
                        </a:rPr>
                        <a:t>23</a:t>
                      </a:r>
                      <a:endParaRPr lang="vi-VN" sz="2000">
                        <a:effectLst/>
                        <a:latin typeface="Times New Roman" panose="02020603050405020304" pitchFamily="18" charset="0"/>
                        <a:ea typeface="Calibri" panose="020F0502020204030204" pitchFamily="34" charset="0"/>
                      </a:endParaRPr>
                    </a:p>
                  </a:txBody>
                  <a:tcPr marL="12700" marR="12700" marT="12700" marB="12700"/>
                </a:tc>
                <a:tc>
                  <a:txBody>
                    <a:bodyPr/>
                    <a:lstStyle/>
                    <a:p>
                      <a:pPr>
                        <a:lnSpc>
                          <a:spcPct val="115000"/>
                        </a:lnSpc>
                        <a:spcAft>
                          <a:spcPts val="1000"/>
                        </a:spcAft>
                        <a:buNone/>
                      </a:pPr>
                      <a:r>
                        <a:rPr lang="en-US" sz="2000">
                          <a:effectLst/>
                          <a:latin typeface="Times New Roman" panose="02020603050405020304" pitchFamily="18" charset="0"/>
                          <a:ea typeface="Times New Roman" panose="02020603050405020304" pitchFamily="18" charset="0"/>
                        </a:rPr>
                        <a:t>Thiết lập thông tin khách hàng</a:t>
                      </a:r>
                      <a:endParaRPr lang="vi-VN" sz="2000">
                        <a:effectLst/>
                        <a:latin typeface="Times New Roman" panose="02020603050405020304" pitchFamily="18" charset="0"/>
                        <a:ea typeface="Calibri" panose="020F0502020204030204" pitchFamily="34" charset="0"/>
                      </a:endParaRPr>
                    </a:p>
                  </a:txBody>
                  <a:tcPr marL="12700" marR="12700" marT="12700" marB="12700"/>
                </a:tc>
                <a:tc>
                  <a:txBody>
                    <a:bodyPr/>
                    <a:lstStyle/>
                    <a:p>
                      <a:pPr>
                        <a:lnSpc>
                          <a:spcPct val="115000"/>
                        </a:lnSpc>
                        <a:spcAft>
                          <a:spcPts val="1000"/>
                        </a:spcAft>
                        <a:buNone/>
                      </a:pPr>
                      <a:r>
                        <a:rPr lang="en-US" sz="2000">
                          <a:effectLst/>
                          <a:latin typeface="Times New Roman" panose="02020603050405020304" pitchFamily="18" charset="0"/>
                          <a:ea typeface="Times New Roman" panose="02020603050405020304" pitchFamily="18" charset="0"/>
                        </a:rPr>
                        <a:t>Khách hàng</a:t>
                      </a:r>
                      <a:endParaRPr lang="vi-VN" sz="2000">
                        <a:effectLst/>
                        <a:latin typeface="Times New Roman" panose="02020603050405020304" pitchFamily="18" charset="0"/>
                        <a:ea typeface="Calibri" panose="020F0502020204030204" pitchFamily="34" charset="0"/>
                      </a:endParaRPr>
                    </a:p>
                  </a:txBody>
                  <a:tcPr marL="12700" marR="12700" marT="12700" marB="12700"/>
                </a:tc>
                <a:tc>
                  <a:txBody>
                    <a:bodyPr/>
                    <a:lstStyle/>
                    <a:p>
                      <a:pPr>
                        <a:lnSpc>
                          <a:spcPct val="115000"/>
                        </a:lnSpc>
                        <a:spcAft>
                          <a:spcPts val="1000"/>
                        </a:spcAft>
                        <a:buNone/>
                      </a:pPr>
                      <a:r>
                        <a:rPr lang="en-US" sz="2000">
                          <a:effectLst/>
                          <a:latin typeface="Times New Roman" panose="02020603050405020304" pitchFamily="18" charset="0"/>
                          <a:ea typeface="Times New Roman" panose="02020603050405020304" pitchFamily="18" charset="0"/>
                        </a:rPr>
                        <a:t>Cập nhật thông tin cá nhân</a:t>
                      </a:r>
                      <a:endParaRPr lang="vi-VN" sz="2000">
                        <a:effectLst/>
                        <a:latin typeface="Times New Roman" panose="02020603050405020304" pitchFamily="18" charset="0"/>
                        <a:ea typeface="Calibri" panose="020F0502020204030204" pitchFamily="34" charset="0"/>
                      </a:endParaRPr>
                    </a:p>
                  </a:txBody>
                  <a:tcPr marL="12700" marR="12700" marT="12700" marB="12700"/>
                </a:tc>
                <a:extLst>
                  <a:ext uri="{0D108BD9-81ED-4DB2-BD59-A6C34878D82A}">
                    <a16:rowId xmlns:a16="http://schemas.microsoft.com/office/drawing/2014/main" val="1440411604"/>
                  </a:ext>
                </a:extLst>
              </a:tr>
              <a:tr h="431846">
                <a:tc>
                  <a:txBody>
                    <a:bodyPr/>
                    <a:lstStyle/>
                    <a:p>
                      <a:pPr>
                        <a:lnSpc>
                          <a:spcPct val="115000"/>
                        </a:lnSpc>
                        <a:spcAft>
                          <a:spcPts val="1000"/>
                        </a:spcAft>
                        <a:buNone/>
                      </a:pPr>
                      <a:r>
                        <a:rPr lang="en-US" sz="2000">
                          <a:effectLst/>
                          <a:latin typeface="Times New Roman" panose="02020603050405020304" pitchFamily="18" charset="0"/>
                          <a:ea typeface="Times New Roman" panose="02020603050405020304" pitchFamily="18" charset="0"/>
                        </a:rPr>
                        <a:t>24</a:t>
                      </a:r>
                      <a:endParaRPr lang="vi-VN" sz="2000">
                        <a:effectLst/>
                        <a:latin typeface="Times New Roman" panose="02020603050405020304" pitchFamily="18" charset="0"/>
                        <a:ea typeface="Calibri" panose="020F0502020204030204" pitchFamily="34" charset="0"/>
                      </a:endParaRPr>
                    </a:p>
                  </a:txBody>
                  <a:tcPr marL="12700" marR="12700" marT="12700" marB="12700"/>
                </a:tc>
                <a:tc>
                  <a:txBody>
                    <a:bodyPr/>
                    <a:lstStyle/>
                    <a:p>
                      <a:pPr>
                        <a:lnSpc>
                          <a:spcPct val="115000"/>
                        </a:lnSpc>
                        <a:spcAft>
                          <a:spcPts val="1000"/>
                        </a:spcAft>
                        <a:buNone/>
                      </a:pPr>
                      <a:r>
                        <a:rPr lang="en-US" sz="2000">
                          <a:effectLst/>
                          <a:latin typeface="Times New Roman" panose="02020603050405020304" pitchFamily="18" charset="0"/>
                          <a:ea typeface="Times New Roman" panose="02020603050405020304" pitchFamily="18" charset="0"/>
                        </a:rPr>
                        <a:t>Xem danh sách hợp đồng</a:t>
                      </a:r>
                      <a:endParaRPr lang="vi-VN" sz="2000">
                        <a:effectLst/>
                        <a:latin typeface="Times New Roman" panose="02020603050405020304" pitchFamily="18" charset="0"/>
                        <a:ea typeface="Calibri" panose="020F0502020204030204" pitchFamily="34" charset="0"/>
                      </a:endParaRPr>
                    </a:p>
                  </a:txBody>
                  <a:tcPr marL="12700" marR="12700" marT="12700" marB="12700"/>
                </a:tc>
                <a:tc>
                  <a:txBody>
                    <a:bodyPr/>
                    <a:lstStyle/>
                    <a:p>
                      <a:pPr>
                        <a:lnSpc>
                          <a:spcPct val="115000"/>
                        </a:lnSpc>
                        <a:spcAft>
                          <a:spcPts val="1000"/>
                        </a:spcAft>
                        <a:buNone/>
                      </a:pPr>
                      <a:r>
                        <a:rPr lang="en-US" sz="2000">
                          <a:effectLst/>
                          <a:latin typeface="Times New Roman" panose="02020603050405020304" pitchFamily="18" charset="0"/>
                          <a:ea typeface="Times New Roman" panose="02020603050405020304" pitchFamily="18" charset="0"/>
                        </a:rPr>
                        <a:t>Khách hàng / Nhân viên / Admin</a:t>
                      </a:r>
                      <a:endParaRPr lang="vi-VN" sz="2000">
                        <a:effectLst/>
                        <a:latin typeface="Times New Roman" panose="02020603050405020304" pitchFamily="18" charset="0"/>
                        <a:ea typeface="Calibri" panose="020F0502020204030204" pitchFamily="34" charset="0"/>
                      </a:endParaRPr>
                    </a:p>
                  </a:txBody>
                  <a:tcPr marL="12700" marR="12700" marT="12700" marB="12700"/>
                </a:tc>
                <a:tc>
                  <a:txBody>
                    <a:bodyPr/>
                    <a:lstStyle/>
                    <a:p>
                      <a:pPr>
                        <a:lnSpc>
                          <a:spcPct val="115000"/>
                        </a:lnSpc>
                        <a:spcAft>
                          <a:spcPts val="1000"/>
                        </a:spcAft>
                        <a:buNone/>
                      </a:pPr>
                      <a:r>
                        <a:rPr lang="en-US" sz="2000">
                          <a:effectLst/>
                          <a:latin typeface="Times New Roman" panose="02020603050405020304" pitchFamily="18" charset="0"/>
                          <a:ea typeface="Times New Roman" panose="02020603050405020304" pitchFamily="18" charset="0"/>
                        </a:rPr>
                        <a:t>Kiểm tra hợp đồng đã lập</a:t>
                      </a:r>
                      <a:endParaRPr lang="vi-VN" sz="2000">
                        <a:effectLst/>
                        <a:latin typeface="Times New Roman" panose="02020603050405020304" pitchFamily="18" charset="0"/>
                        <a:ea typeface="Calibri" panose="020F0502020204030204" pitchFamily="34" charset="0"/>
                      </a:endParaRPr>
                    </a:p>
                  </a:txBody>
                  <a:tcPr marL="12700" marR="12700" marT="12700" marB="12700"/>
                </a:tc>
                <a:extLst>
                  <a:ext uri="{0D108BD9-81ED-4DB2-BD59-A6C34878D82A}">
                    <a16:rowId xmlns:a16="http://schemas.microsoft.com/office/drawing/2014/main" val="3898329873"/>
                  </a:ext>
                </a:extLst>
              </a:tr>
              <a:tr h="394204">
                <a:tc>
                  <a:txBody>
                    <a:bodyPr/>
                    <a:lstStyle/>
                    <a:p>
                      <a:pPr>
                        <a:lnSpc>
                          <a:spcPct val="115000"/>
                        </a:lnSpc>
                        <a:spcAft>
                          <a:spcPts val="1000"/>
                        </a:spcAft>
                        <a:buNone/>
                      </a:pPr>
                      <a:r>
                        <a:rPr lang="en-US" sz="2000">
                          <a:effectLst/>
                          <a:latin typeface="Times New Roman" panose="02020603050405020304" pitchFamily="18" charset="0"/>
                          <a:ea typeface="Times New Roman" panose="02020603050405020304" pitchFamily="18" charset="0"/>
                        </a:rPr>
                        <a:t>25</a:t>
                      </a:r>
                      <a:endParaRPr lang="vi-VN" sz="2000">
                        <a:effectLst/>
                        <a:latin typeface="Times New Roman" panose="02020603050405020304" pitchFamily="18" charset="0"/>
                        <a:ea typeface="Calibri" panose="020F0502020204030204" pitchFamily="34" charset="0"/>
                      </a:endParaRPr>
                    </a:p>
                  </a:txBody>
                  <a:tcPr marL="12700" marR="12700" marT="12700" marB="12700"/>
                </a:tc>
                <a:tc>
                  <a:txBody>
                    <a:bodyPr/>
                    <a:lstStyle/>
                    <a:p>
                      <a:pPr>
                        <a:lnSpc>
                          <a:spcPct val="115000"/>
                        </a:lnSpc>
                        <a:spcAft>
                          <a:spcPts val="1000"/>
                        </a:spcAft>
                        <a:buNone/>
                      </a:pPr>
                      <a:r>
                        <a:rPr lang="en-US" sz="2000">
                          <a:effectLst/>
                          <a:latin typeface="Times New Roman" panose="02020603050405020304" pitchFamily="18" charset="0"/>
                          <a:ea typeface="Times New Roman" panose="02020603050405020304" pitchFamily="18" charset="0"/>
                        </a:rPr>
                        <a:t>Tạo hợp đồng từ đơn đã báo giá</a:t>
                      </a:r>
                      <a:endParaRPr lang="vi-VN" sz="2000">
                        <a:effectLst/>
                        <a:latin typeface="Times New Roman" panose="02020603050405020304" pitchFamily="18" charset="0"/>
                        <a:ea typeface="Calibri" panose="020F0502020204030204" pitchFamily="34" charset="0"/>
                      </a:endParaRPr>
                    </a:p>
                  </a:txBody>
                  <a:tcPr marL="12700" marR="12700" marT="12700" marB="12700"/>
                </a:tc>
                <a:tc>
                  <a:txBody>
                    <a:bodyPr/>
                    <a:lstStyle/>
                    <a:p>
                      <a:pPr>
                        <a:lnSpc>
                          <a:spcPct val="115000"/>
                        </a:lnSpc>
                        <a:spcAft>
                          <a:spcPts val="1000"/>
                        </a:spcAft>
                        <a:buNone/>
                      </a:pPr>
                      <a:r>
                        <a:rPr lang="en-US" sz="2000">
                          <a:effectLst/>
                          <a:latin typeface="Times New Roman" panose="02020603050405020304" pitchFamily="18" charset="0"/>
                          <a:ea typeface="Times New Roman" panose="02020603050405020304" pitchFamily="18" charset="0"/>
                        </a:rPr>
                        <a:t>Khách hàng</a:t>
                      </a:r>
                      <a:endParaRPr lang="vi-VN" sz="2000">
                        <a:effectLst/>
                        <a:latin typeface="Times New Roman" panose="02020603050405020304" pitchFamily="18" charset="0"/>
                        <a:ea typeface="Calibri" panose="020F0502020204030204" pitchFamily="34" charset="0"/>
                      </a:endParaRPr>
                    </a:p>
                  </a:txBody>
                  <a:tcPr marL="12700" marR="12700" marT="12700" marB="12700"/>
                </a:tc>
                <a:tc>
                  <a:txBody>
                    <a:bodyPr/>
                    <a:lstStyle/>
                    <a:p>
                      <a:pPr>
                        <a:lnSpc>
                          <a:spcPct val="115000"/>
                        </a:lnSpc>
                        <a:spcAft>
                          <a:spcPts val="1000"/>
                        </a:spcAft>
                        <a:buNone/>
                      </a:pPr>
                      <a:r>
                        <a:rPr lang="en-US" sz="2000">
                          <a:effectLst/>
                          <a:latin typeface="Times New Roman" panose="02020603050405020304" pitchFamily="18" charset="0"/>
                          <a:ea typeface="Times New Roman" panose="02020603050405020304" pitchFamily="18" charset="0"/>
                        </a:rPr>
                        <a:t>Chuyển đơn hàng thành hợp đồng</a:t>
                      </a:r>
                      <a:endParaRPr lang="vi-VN" sz="2000">
                        <a:effectLst/>
                        <a:latin typeface="Times New Roman" panose="02020603050405020304" pitchFamily="18" charset="0"/>
                        <a:ea typeface="Calibri" panose="020F0502020204030204" pitchFamily="34" charset="0"/>
                      </a:endParaRPr>
                    </a:p>
                  </a:txBody>
                  <a:tcPr marL="12700" marR="12700" marT="12700" marB="12700"/>
                </a:tc>
                <a:extLst>
                  <a:ext uri="{0D108BD9-81ED-4DB2-BD59-A6C34878D82A}">
                    <a16:rowId xmlns:a16="http://schemas.microsoft.com/office/drawing/2014/main" val="2913301013"/>
                  </a:ext>
                </a:extLst>
              </a:tr>
              <a:tr h="431846">
                <a:tc>
                  <a:txBody>
                    <a:bodyPr/>
                    <a:lstStyle/>
                    <a:p>
                      <a:pPr>
                        <a:lnSpc>
                          <a:spcPct val="115000"/>
                        </a:lnSpc>
                        <a:spcAft>
                          <a:spcPts val="1000"/>
                        </a:spcAft>
                        <a:buNone/>
                      </a:pPr>
                      <a:r>
                        <a:rPr lang="en-US" sz="2000">
                          <a:effectLst/>
                          <a:latin typeface="Times New Roman" panose="02020603050405020304" pitchFamily="18" charset="0"/>
                          <a:ea typeface="Times New Roman" panose="02020603050405020304" pitchFamily="18" charset="0"/>
                        </a:rPr>
                        <a:t>26</a:t>
                      </a:r>
                      <a:endParaRPr lang="vi-VN" sz="2000">
                        <a:effectLst/>
                        <a:latin typeface="Times New Roman" panose="02020603050405020304" pitchFamily="18" charset="0"/>
                        <a:ea typeface="Calibri" panose="020F0502020204030204" pitchFamily="34" charset="0"/>
                      </a:endParaRPr>
                    </a:p>
                  </a:txBody>
                  <a:tcPr marL="12700" marR="12700" marT="12700" marB="12700"/>
                </a:tc>
                <a:tc>
                  <a:txBody>
                    <a:bodyPr/>
                    <a:lstStyle/>
                    <a:p>
                      <a:pPr>
                        <a:lnSpc>
                          <a:spcPct val="115000"/>
                        </a:lnSpc>
                        <a:spcAft>
                          <a:spcPts val="1000"/>
                        </a:spcAft>
                        <a:buNone/>
                      </a:pPr>
                      <a:r>
                        <a:rPr lang="en-US" sz="2000">
                          <a:effectLst/>
                          <a:latin typeface="Times New Roman" panose="02020603050405020304" pitchFamily="18" charset="0"/>
                          <a:ea typeface="Times New Roman" panose="02020603050405020304" pitchFamily="18" charset="0"/>
                        </a:rPr>
                        <a:t>Cập nhật trạng thái hợp đồng</a:t>
                      </a:r>
                      <a:endParaRPr lang="vi-VN" sz="2000">
                        <a:effectLst/>
                        <a:latin typeface="Times New Roman" panose="02020603050405020304" pitchFamily="18" charset="0"/>
                        <a:ea typeface="Calibri" panose="020F0502020204030204" pitchFamily="34" charset="0"/>
                      </a:endParaRPr>
                    </a:p>
                  </a:txBody>
                  <a:tcPr marL="12700" marR="12700" marT="12700" marB="12700"/>
                </a:tc>
                <a:tc>
                  <a:txBody>
                    <a:bodyPr/>
                    <a:lstStyle/>
                    <a:p>
                      <a:pPr>
                        <a:lnSpc>
                          <a:spcPct val="115000"/>
                        </a:lnSpc>
                        <a:spcAft>
                          <a:spcPts val="1000"/>
                        </a:spcAft>
                        <a:buNone/>
                      </a:pPr>
                      <a:r>
                        <a:rPr lang="en-US" sz="2000">
                          <a:effectLst/>
                          <a:latin typeface="Times New Roman" panose="02020603050405020304" pitchFamily="18" charset="0"/>
                          <a:ea typeface="Times New Roman" panose="02020603050405020304" pitchFamily="18" charset="0"/>
                        </a:rPr>
                        <a:t>Nhân viên</a:t>
                      </a:r>
                      <a:endParaRPr lang="vi-VN" sz="2000">
                        <a:effectLst/>
                        <a:latin typeface="Times New Roman" panose="02020603050405020304" pitchFamily="18" charset="0"/>
                        <a:ea typeface="Calibri" panose="020F0502020204030204" pitchFamily="34" charset="0"/>
                      </a:endParaRPr>
                    </a:p>
                  </a:txBody>
                  <a:tcPr marL="12700" marR="12700" marT="12700" marB="12700"/>
                </a:tc>
                <a:tc>
                  <a:txBody>
                    <a:bodyPr/>
                    <a:lstStyle/>
                    <a:p>
                      <a:pPr>
                        <a:lnSpc>
                          <a:spcPct val="115000"/>
                        </a:lnSpc>
                        <a:spcAft>
                          <a:spcPts val="1000"/>
                        </a:spcAft>
                        <a:buNone/>
                      </a:pPr>
                      <a:r>
                        <a:rPr lang="en-US" sz="2000">
                          <a:effectLst/>
                          <a:latin typeface="Times New Roman" panose="02020603050405020304" pitchFamily="18" charset="0"/>
                          <a:ea typeface="Times New Roman" panose="02020603050405020304" pitchFamily="18" charset="0"/>
                        </a:rPr>
                        <a:t>Ký, xử lý hoặc huỷ hợp đồng</a:t>
                      </a:r>
                      <a:endParaRPr lang="vi-VN" sz="2000">
                        <a:effectLst/>
                        <a:latin typeface="Times New Roman" panose="02020603050405020304" pitchFamily="18" charset="0"/>
                        <a:ea typeface="Calibri" panose="020F0502020204030204" pitchFamily="34" charset="0"/>
                      </a:endParaRPr>
                    </a:p>
                  </a:txBody>
                  <a:tcPr marL="12700" marR="12700" marT="12700" marB="12700"/>
                </a:tc>
                <a:extLst>
                  <a:ext uri="{0D108BD9-81ED-4DB2-BD59-A6C34878D82A}">
                    <a16:rowId xmlns:a16="http://schemas.microsoft.com/office/drawing/2014/main" val="4009725746"/>
                  </a:ext>
                </a:extLst>
              </a:tr>
              <a:tr h="394204">
                <a:tc>
                  <a:txBody>
                    <a:bodyPr/>
                    <a:lstStyle/>
                    <a:p>
                      <a:pPr>
                        <a:lnSpc>
                          <a:spcPct val="115000"/>
                        </a:lnSpc>
                        <a:spcAft>
                          <a:spcPts val="1000"/>
                        </a:spcAft>
                        <a:buNone/>
                      </a:pPr>
                      <a:r>
                        <a:rPr lang="en-US" sz="2000">
                          <a:effectLst/>
                          <a:latin typeface="Times New Roman" panose="02020603050405020304" pitchFamily="18" charset="0"/>
                          <a:ea typeface="Times New Roman" panose="02020603050405020304" pitchFamily="18" charset="0"/>
                        </a:rPr>
                        <a:t>27</a:t>
                      </a:r>
                      <a:endParaRPr lang="vi-VN" sz="2000">
                        <a:effectLst/>
                        <a:latin typeface="Times New Roman" panose="02020603050405020304" pitchFamily="18" charset="0"/>
                        <a:ea typeface="Calibri" panose="020F0502020204030204" pitchFamily="34" charset="0"/>
                      </a:endParaRPr>
                    </a:p>
                  </a:txBody>
                  <a:tcPr marL="12700" marR="12700" marT="12700" marB="12700"/>
                </a:tc>
                <a:tc>
                  <a:txBody>
                    <a:bodyPr/>
                    <a:lstStyle/>
                    <a:p>
                      <a:pPr>
                        <a:lnSpc>
                          <a:spcPct val="115000"/>
                        </a:lnSpc>
                        <a:spcAft>
                          <a:spcPts val="1000"/>
                        </a:spcAft>
                        <a:buNone/>
                      </a:pPr>
                      <a:r>
                        <a:rPr lang="en-US" sz="2000">
                          <a:effectLst/>
                          <a:latin typeface="Times New Roman" panose="02020603050405020304" pitchFamily="18" charset="0"/>
                          <a:ea typeface="Times New Roman" panose="02020603050405020304" pitchFamily="18" charset="0"/>
                        </a:rPr>
                        <a:t>Cập nhật cấp độ khách hàng (CustomerType)</a:t>
                      </a:r>
                      <a:endParaRPr lang="vi-VN" sz="2000">
                        <a:effectLst/>
                        <a:latin typeface="Times New Roman" panose="02020603050405020304" pitchFamily="18" charset="0"/>
                        <a:ea typeface="Calibri" panose="020F0502020204030204" pitchFamily="34" charset="0"/>
                      </a:endParaRPr>
                    </a:p>
                  </a:txBody>
                  <a:tcPr marL="12700" marR="12700" marT="12700" marB="12700"/>
                </a:tc>
                <a:tc>
                  <a:txBody>
                    <a:bodyPr/>
                    <a:lstStyle/>
                    <a:p>
                      <a:pPr>
                        <a:lnSpc>
                          <a:spcPct val="115000"/>
                        </a:lnSpc>
                        <a:spcAft>
                          <a:spcPts val="1000"/>
                        </a:spcAft>
                        <a:buNone/>
                      </a:pPr>
                      <a:r>
                        <a:rPr lang="en-US" sz="2000">
                          <a:effectLst/>
                          <a:latin typeface="Times New Roman" panose="02020603050405020304" pitchFamily="18" charset="0"/>
                          <a:ea typeface="Times New Roman" panose="02020603050405020304" pitchFamily="18" charset="0"/>
                        </a:rPr>
                        <a:t>Nhân viên</a:t>
                      </a:r>
                      <a:endParaRPr lang="vi-VN" sz="2000">
                        <a:effectLst/>
                        <a:latin typeface="Times New Roman" panose="02020603050405020304" pitchFamily="18" charset="0"/>
                        <a:ea typeface="Calibri" panose="020F0502020204030204" pitchFamily="34" charset="0"/>
                      </a:endParaRPr>
                    </a:p>
                  </a:txBody>
                  <a:tcPr marL="12700" marR="12700" marT="12700" marB="12700"/>
                </a:tc>
                <a:tc>
                  <a:txBody>
                    <a:bodyPr/>
                    <a:lstStyle/>
                    <a:p>
                      <a:pPr>
                        <a:lnSpc>
                          <a:spcPct val="115000"/>
                        </a:lnSpc>
                        <a:spcAft>
                          <a:spcPts val="1000"/>
                        </a:spcAft>
                        <a:buNone/>
                      </a:pPr>
                      <a:r>
                        <a:rPr lang="en-US" sz="2000" dirty="0" err="1">
                          <a:effectLst/>
                          <a:latin typeface="Times New Roman" panose="02020603050405020304" pitchFamily="18" charset="0"/>
                          <a:ea typeface="Times New Roman" panose="02020603050405020304" pitchFamily="18" charset="0"/>
                        </a:rPr>
                        <a:t>Xét</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phân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loại</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khách</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hàng</a:t>
                      </a:r>
                      <a:endParaRPr lang="vi-VN" sz="2000" dirty="0">
                        <a:effectLst/>
                        <a:latin typeface="Times New Roman" panose="02020603050405020304" pitchFamily="18" charset="0"/>
                        <a:ea typeface="Calibri" panose="020F0502020204030204" pitchFamily="34" charset="0"/>
                      </a:endParaRPr>
                    </a:p>
                  </a:txBody>
                  <a:tcPr marL="12700" marR="12700" marT="12700" marB="12700"/>
                </a:tc>
                <a:extLst>
                  <a:ext uri="{0D108BD9-81ED-4DB2-BD59-A6C34878D82A}">
                    <a16:rowId xmlns:a16="http://schemas.microsoft.com/office/drawing/2014/main" val="3697476675"/>
                  </a:ext>
                </a:extLst>
              </a:tr>
              <a:tr h="791502">
                <a:tc>
                  <a:txBody>
                    <a:bodyPr/>
                    <a:lstStyle/>
                    <a:p>
                      <a:pPr>
                        <a:lnSpc>
                          <a:spcPct val="115000"/>
                        </a:lnSpc>
                        <a:spcAft>
                          <a:spcPts val="1000"/>
                        </a:spcAft>
                        <a:buNone/>
                      </a:pPr>
                      <a:r>
                        <a:rPr lang="en-US" sz="2000" dirty="0">
                          <a:effectLst/>
                          <a:latin typeface="Times New Roman" panose="02020603050405020304" pitchFamily="18" charset="0"/>
                          <a:ea typeface="Times New Roman" panose="02020603050405020304" pitchFamily="18" charset="0"/>
                        </a:rPr>
                        <a:t>28</a:t>
                      </a:r>
                      <a:endParaRPr lang="vi-VN" sz="2000" dirty="0">
                        <a:effectLst/>
                        <a:latin typeface="Times New Roman" panose="02020603050405020304" pitchFamily="18" charset="0"/>
                        <a:ea typeface="Calibri" panose="020F0502020204030204" pitchFamily="34" charset="0"/>
                      </a:endParaRPr>
                    </a:p>
                  </a:txBody>
                  <a:tcPr marL="12700" marR="12700" marT="12700" marB="12700"/>
                </a:tc>
                <a:tc>
                  <a:txBody>
                    <a:bodyPr/>
                    <a:lstStyle/>
                    <a:p>
                      <a:pPr>
                        <a:lnSpc>
                          <a:spcPct val="115000"/>
                        </a:lnSpc>
                        <a:spcAft>
                          <a:spcPts val="1000"/>
                        </a:spcAft>
                        <a:buNone/>
                      </a:pPr>
                      <a:r>
                        <a:rPr lang="en-US" sz="2000" dirty="0" err="1">
                          <a:effectLst/>
                          <a:latin typeface="Times New Roman" panose="02020603050405020304" pitchFamily="18" charset="0"/>
                          <a:ea typeface="Times New Roman" panose="02020603050405020304" pitchFamily="18" charset="0"/>
                        </a:rPr>
                        <a:t>Gán</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vai</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trò</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cho</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người</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dùng</a:t>
                      </a:r>
                      <a:endParaRPr lang="vi-VN" sz="2000" dirty="0">
                        <a:effectLst/>
                        <a:latin typeface="Times New Roman" panose="02020603050405020304" pitchFamily="18" charset="0"/>
                        <a:ea typeface="Calibri" panose="020F0502020204030204" pitchFamily="34" charset="0"/>
                      </a:endParaRPr>
                    </a:p>
                  </a:txBody>
                  <a:tcPr marL="12700" marR="12700" marT="12700" marB="12700"/>
                </a:tc>
                <a:tc>
                  <a:txBody>
                    <a:bodyPr/>
                    <a:lstStyle/>
                    <a:p>
                      <a:pPr>
                        <a:lnSpc>
                          <a:spcPct val="115000"/>
                        </a:lnSpc>
                        <a:spcAft>
                          <a:spcPts val="1000"/>
                        </a:spcAft>
                        <a:buNone/>
                      </a:pPr>
                      <a:r>
                        <a:rPr lang="en-US" sz="2000" dirty="0">
                          <a:effectLst/>
                          <a:latin typeface="Times New Roman" panose="02020603050405020304" pitchFamily="18" charset="0"/>
                          <a:ea typeface="Times New Roman" panose="02020603050405020304" pitchFamily="18" charset="0"/>
                        </a:rPr>
                        <a:t>Admin</a:t>
                      </a:r>
                      <a:endParaRPr lang="vi-VN" sz="2000" dirty="0">
                        <a:effectLst/>
                        <a:latin typeface="Times New Roman" panose="02020603050405020304" pitchFamily="18" charset="0"/>
                        <a:ea typeface="Calibri" panose="020F0502020204030204" pitchFamily="34" charset="0"/>
                      </a:endParaRPr>
                    </a:p>
                  </a:txBody>
                  <a:tcPr marL="12700" marR="12700" marT="12700" marB="12700"/>
                </a:tc>
                <a:tc>
                  <a:txBody>
                    <a:bodyPr/>
                    <a:lstStyle/>
                    <a:p>
                      <a:pPr>
                        <a:lnSpc>
                          <a:spcPct val="115000"/>
                        </a:lnSpc>
                        <a:spcAft>
                          <a:spcPts val="1000"/>
                        </a:spcAft>
                        <a:buNone/>
                      </a:pPr>
                      <a:r>
                        <a:rPr lang="en-US" sz="2000" dirty="0" err="1">
                          <a:effectLst/>
                          <a:latin typeface="Times New Roman" panose="02020603050405020304" pitchFamily="18" charset="0"/>
                          <a:ea typeface="Times New Roman" panose="02020603050405020304" pitchFamily="18" charset="0"/>
                        </a:rPr>
                        <a:t>Gán</a:t>
                      </a:r>
                      <a:r>
                        <a:rPr lang="en-US" sz="2000" dirty="0">
                          <a:effectLst/>
                          <a:latin typeface="Times New Roman" panose="02020603050405020304" pitchFamily="18" charset="0"/>
                          <a:ea typeface="Times New Roman" panose="02020603050405020304" pitchFamily="18" charset="0"/>
                        </a:rPr>
                        <a:t> Role </a:t>
                      </a:r>
                      <a:r>
                        <a:rPr lang="en-US" sz="2000" dirty="0" err="1">
                          <a:effectLst/>
                          <a:latin typeface="Times New Roman" panose="02020603050405020304" pitchFamily="18" charset="0"/>
                          <a:ea typeface="Times New Roman" panose="02020603050405020304" pitchFamily="18" charset="0"/>
                        </a:rPr>
                        <a:t>cho</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tài</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khoản</a:t>
                      </a:r>
                      <a:endParaRPr lang="vi-VN" sz="2000" dirty="0">
                        <a:effectLst/>
                        <a:latin typeface="Times New Roman" panose="02020603050405020304" pitchFamily="18" charset="0"/>
                        <a:ea typeface="Calibri" panose="020F0502020204030204" pitchFamily="34" charset="0"/>
                      </a:endParaRPr>
                    </a:p>
                  </a:txBody>
                  <a:tcPr marL="12700" marR="12700" marT="12700" marB="12700"/>
                </a:tc>
                <a:extLst>
                  <a:ext uri="{0D108BD9-81ED-4DB2-BD59-A6C34878D82A}">
                    <a16:rowId xmlns:a16="http://schemas.microsoft.com/office/drawing/2014/main" val="3155678570"/>
                  </a:ext>
                </a:extLst>
              </a:tr>
              <a:tr h="394204">
                <a:tc>
                  <a:txBody>
                    <a:bodyPr/>
                    <a:lstStyle/>
                    <a:p>
                      <a:pPr>
                        <a:lnSpc>
                          <a:spcPct val="115000"/>
                        </a:lnSpc>
                        <a:spcAft>
                          <a:spcPts val="1000"/>
                        </a:spcAft>
                        <a:buNone/>
                      </a:pPr>
                      <a:r>
                        <a:rPr lang="en-US" sz="2000" dirty="0">
                          <a:effectLst/>
                          <a:latin typeface="Times New Roman" panose="02020603050405020304" pitchFamily="18" charset="0"/>
                          <a:ea typeface="Times New Roman" panose="02020603050405020304" pitchFamily="18" charset="0"/>
                        </a:rPr>
                        <a:t>29</a:t>
                      </a:r>
                      <a:endParaRPr lang="vi-VN" sz="2000" dirty="0">
                        <a:effectLst/>
                        <a:latin typeface="Times New Roman" panose="02020603050405020304" pitchFamily="18" charset="0"/>
                        <a:ea typeface="Calibri" panose="020F0502020204030204" pitchFamily="34" charset="0"/>
                      </a:endParaRPr>
                    </a:p>
                  </a:txBody>
                  <a:tcPr marL="12700" marR="12700" marT="12700" marB="12700"/>
                </a:tc>
                <a:tc>
                  <a:txBody>
                    <a:bodyPr/>
                    <a:lstStyle/>
                    <a:p>
                      <a:pPr>
                        <a:lnSpc>
                          <a:spcPct val="115000"/>
                        </a:lnSpc>
                        <a:spcAft>
                          <a:spcPts val="1000"/>
                        </a:spcAft>
                        <a:buNone/>
                      </a:pPr>
                      <a:r>
                        <a:rPr lang="en-US" sz="2000" dirty="0">
                          <a:effectLst/>
                          <a:latin typeface="Times New Roman" panose="02020603050405020304" pitchFamily="18" charset="0"/>
                          <a:ea typeface="Times New Roman" panose="02020603050405020304" pitchFamily="18" charset="0"/>
                        </a:rPr>
                        <a:t>Xem </a:t>
                      </a:r>
                      <a:r>
                        <a:rPr lang="en-US" sz="2000" dirty="0" err="1">
                          <a:effectLst/>
                          <a:latin typeface="Times New Roman" panose="02020603050405020304" pitchFamily="18" charset="0"/>
                          <a:ea typeface="Times New Roman" panose="02020603050405020304" pitchFamily="18" charset="0"/>
                        </a:rPr>
                        <a:t>danh</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sách</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người</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dùng</a:t>
                      </a:r>
                      <a:endParaRPr lang="vi-VN" sz="2000" dirty="0">
                        <a:effectLst/>
                        <a:latin typeface="Times New Roman" panose="02020603050405020304" pitchFamily="18" charset="0"/>
                        <a:ea typeface="Calibri" panose="020F0502020204030204" pitchFamily="34" charset="0"/>
                      </a:endParaRPr>
                    </a:p>
                  </a:txBody>
                  <a:tcPr marL="12700" marR="12700" marT="12700" marB="12700"/>
                </a:tc>
                <a:tc>
                  <a:txBody>
                    <a:bodyPr/>
                    <a:lstStyle/>
                    <a:p>
                      <a:pPr>
                        <a:lnSpc>
                          <a:spcPct val="115000"/>
                        </a:lnSpc>
                        <a:spcAft>
                          <a:spcPts val="1000"/>
                        </a:spcAft>
                        <a:buNone/>
                      </a:pPr>
                      <a:r>
                        <a:rPr lang="en-US" sz="2000" dirty="0">
                          <a:effectLst/>
                          <a:latin typeface="Times New Roman" panose="02020603050405020304" pitchFamily="18" charset="0"/>
                          <a:ea typeface="Times New Roman" panose="02020603050405020304" pitchFamily="18" charset="0"/>
                        </a:rPr>
                        <a:t>Admin</a:t>
                      </a:r>
                      <a:endParaRPr lang="vi-VN" sz="2000" dirty="0">
                        <a:effectLst/>
                        <a:latin typeface="Times New Roman" panose="02020603050405020304" pitchFamily="18" charset="0"/>
                        <a:ea typeface="Calibri" panose="020F0502020204030204" pitchFamily="34" charset="0"/>
                      </a:endParaRPr>
                    </a:p>
                  </a:txBody>
                  <a:tcPr marL="12700" marR="12700" marT="12700" marB="12700"/>
                </a:tc>
                <a:tc>
                  <a:txBody>
                    <a:bodyPr/>
                    <a:lstStyle/>
                    <a:p>
                      <a:pPr>
                        <a:lnSpc>
                          <a:spcPct val="115000"/>
                        </a:lnSpc>
                        <a:spcAft>
                          <a:spcPts val="1000"/>
                        </a:spcAft>
                        <a:buNone/>
                      </a:pPr>
                      <a:r>
                        <a:rPr lang="en-US" sz="2000" dirty="0">
                          <a:effectLst/>
                          <a:latin typeface="Times New Roman" panose="02020603050405020304" pitchFamily="18" charset="0"/>
                          <a:ea typeface="Times New Roman" panose="02020603050405020304" pitchFamily="18" charset="0"/>
                        </a:rPr>
                        <a:t>Quản </a:t>
                      </a:r>
                      <a:r>
                        <a:rPr lang="en-US" sz="2000" dirty="0" err="1">
                          <a:effectLst/>
                          <a:latin typeface="Times New Roman" panose="02020603050405020304" pitchFamily="18" charset="0"/>
                          <a:ea typeface="Times New Roman" panose="02020603050405020304" pitchFamily="18" charset="0"/>
                        </a:rPr>
                        <a:t>lý</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danh</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sách</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người</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dùng</a:t>
                      </a:r>
                      <a:endParaRPr lang="vi-VN" sz="2000" dirty="0">
                        <a:effectLst/>
                        <a:latin typeface="Times New Roman" panose="02020603050405020304" pitchFamily="18" charset="0"/>
                        <a:ea typeface="Calibri" panose="020F0502020204030204" pitchFamily="34" charset="0"/>
                      </a:endParaRPr>
                    </a:p>
                  </a:txBody>
                  <a:tcPr marL="12700" marR="12700" marT="12700" marB="12700"/>
                </a:tc>
                <a:extLst>
                  <a:ext uri="{0D108BD9-81ED-4DB2-BD59-A6C34878D82A}">
                    <a16:rowId xmlns:a16="http://schemas.microsoft.com/office/drawing/2014/main" val="1262205041"/>
                  </a:ext>
                </a:extLst>
              </a:tr>
            </a:tbl>
          </a:graphicData>
        </a:graphic>
      </p:graphicFrame>
    </p:spTree>
    <p:extLst>
      <p:ext uri="{BB962C8B-B14F-4D97-AF65-F5344CB8AC3E}">
        <p14:creationId xmlns:p14="http://schemas.microsoft.com/office/powerpoint/2010/main" val="6341951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264AA-3D6D-164D-A9A5-F687950868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7A0881-DD91-BFC0-B056-3CAD8BE66E8A}"/>
              </a:ext>
            </a:extLst>
          </p:cNvPr>
          <p:cNvSpPr>
            <a:spLocks noGrp="1"/>
          </p:cNvSpPr>
          <p:nvPr>
            <p:ph type="title"/>
          </p:nvPr>
        </p:nvSpPr>
        <p:spPr>
          <a:xfrm>
            <a:off x="871482" y="-204952"/>
            <a:ext cx="5564041" cy="1527048"/>
          </a:xfrm>
        </p:spPr>
        <p:txBody>
          <a:bodyPr vert="horz" lIns="91440" tIns="45720" rIns="91440" bIns="45720" rtlCol="0" anchor="b">
            <a:normAutofit/>
          </a:bodyPr>
          <a:lstStyle/>
          <a:p>
            <a:r>
              <a:rPr lang="en-US" b="1" kern="1200" dirty="0" err="1">
                <a:latin typeface="Calibri" panose="020F0502020204030204" pitchFamily="34" charset="0"/>
                <a:ea typeface="Calibri" panose="020F0502020204030204" pitchFamily="34" charset="0"/>
                <a:cs typeface="Calibri" panose="020F0502020204030204" pitchFamily="34" charset="0"/>
              </a:rPr>
              <a:t>Sơ</a:t>
            </a:r>
            <a:r>
              <a:rPr lang="en-US" b="1" kern="1200" dirty="0">
                <a:latin typeface="Calibri" panose="020F0502020204030204" pitchFamily="34" charset="0"/>
                <a:ea typeface="Calibri" panose="020F0502020204030204" pitchFamily="34" charset="0"/>
                <a:cs typeface="Calibri" panose="020F0502020204030204" pitchFamily="34" charset="0"/>
              </a:rPr>
              <a:t> </a:t>
            </a:r>
            <a:r>
              <a:rPr lang="en-US" b="1" kern="1200" dirty="0" err="1">
                <a:latin typeface="Calibri" panose="020F0502020204030204" pitchFamily="34" charset="0"/>
                <a:ea typeface="Calibri" panose="020F0502020204030204" pitchFamily="34" charset="0"/>
                <a:cs typeface="Calibri" panose="020F0502020204030204" pitchFamily="34" charset="0"/>
              </a:rPr>
              <a:t>đồ</a:t>
            </a:r>
            <a:r>
              <a:rPr lang="en-US" b="1" kern="1200" dirty="0">
                <a:latin typeface="Calibri" panose="020F0502020204030204" pitchFamily="34" charset="0"/>
                <a:ea typeface="Calibri" panose="020F0502020204030204" pitchFamily="34" charset="0"/>
                <a:cs typeface="Calibri" panose="020F0502020204030204" pitchFamily="34" charset="0"/>
              </a:rPr>
              <a:t> use case chi </a:t>
            </a:r>
            <a:r>
              <a:rPr lang="en-US" b="1" kern="1200" dirty="0" err="1">
                <a:latin typeface="Calibri" panose="020F0502020204030204" pitchFamily="34" charset="0"/>
                <a:ea typeface="Calibri" panose="020F0502020204030204" pitchFamily="34" charset="0"/>
                <a:cs typeface="Calibri" panose="020F0502020204030204" pitchFamily="34" charset="0"/>
              </a:rPr>
              <a:t>tiết</a:t>
            </a:r>
            <a:endParaRPr lang="en-US" b="1" kern="1200" dirty="0">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BF13E4BF-4BC1-FC3B-7F0C-817BC64F2BE4}"/>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10401" y="1036206"/>
            <a:ext cx="4798204" cy="571779"/>
          </a:xfrm>
          <a:prstGeom prst="rect">
            <a:avLst/>
          </a:prstGeom>
        </p:spPr>
        <p:txBody>
          <a:bodyPr>
            <a:norm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Danh </a:t>
            </a:r>
            <a:r>
              <a:rPr lang="en-US" sz="2400" dirty="0" err="1">
                <a:latin typeface="Calibri" panose="020F0502020204030204" pitchFamily="34" charset="0"/>
                <a:ea typeface="Calibri" panose="020F0502020204030204" pitchFamily="34" charset="0"/>
                <a:cs typeface="Calibri" panose="020F0502020204030204" pitchFamily="34" charset="0"/>
              </a:rPr>
              <a:t>sách</a:t>
            </a:r>
            <a:r>
              <a:rPr lang="en-US" sz="2400" dirty="0">
                <a:latin typeface="Calibri" panose="020F0502020204030204" pitchFamily="34" charset="0"/>
                <a:ea typeface="Calibri" panose="020F0502020204030204" pitchFamily="34" charset="0"/>
                <a:cs typeface="Calibri" panose="020F0502020204030204" pitchFamily="34" charset="0"/>
              </a:rPr>
              <a:t> Use Case:</a:t>
            </a:r>
            <a:endParaRPr lang="vi-VN" sz="2400"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5" name="Table 4">
            <a:extLst>
              <a:ext uri="{FF2B5EF4-FFF2-40B4-BE49-F238E27FC236}">
                <a16:creationId xmlns:a16="http://schemas.microsoft.com/office/drawing/2014/main" id="{44900D32-833A-AE67-A527-CE478B307967}"/>
              </a:ext>
            </a:extLst>
          </p:cNvPr>
          <p:cNvGraphicFramePr>
            <a:graphicFrameLocks noGrp="1"/>
          </p:cNvGraphicFramePr>
          <p:nvPr>
            <p:extLst>
              <p:ext uri="{D42A27DB-BD31-4B8C-83A1-F6EECF244321}">
                <p14:modId xmlns:p14="http://schemas.microsoft.com/office/powerpoint/2010/main" val="689478295"/>
              </p:ext>
            </p:extLst>
          </p:nvPr>
        </p:nvGraphicFramePr>
        <p:xfrm>
          <a:off x="0" y="1436654"/>
          <a:ext cx="12191999" cy="5483513"/>
        </p:xfrm>
        <a:graphic>
          <a:graphicData uri="http://schemas.openxmlformats.org/drawingml/2006/table">
            <a:tbl>
              <a:tblPr firstRow="1" firstCol="1" bandRow="1">
                <a:tableStyleId>{5C22544A-7EE6-4342-B048-85BDC9FD1C3A}</a:tableStyleId>
              </a:tblPr>
              <a:tblGrid>
                <a:gridCol w="673105">
                  <a:extLst>
                    <a:ext uri="{9D8B030D-6E8A-4147-A177-3AD203B41FA5}">
                      <a16:colId xmlns:a16="http://schemas.microsoft.com/office/drawing/2014/main" val="760974704"/>
                    </a:ext>
                  </a:extLst>
                </a:gridCol>
                <a:gridCol w="3636249">
                  <a:extLst>
                    <a:ext uri="{9D8B030D-6E8A-4147-A177-3AD203B41FA5}">
                      <a16:colId xmlns:a16="http://schemas.microsoft.com/office/drawing/2014/main" val="1712379620"/>
                    </a:ext>
                  </a:extLst>
                </a:gridCol>
                <a:gridCol w="4428326">
                  <a:extLst>
                    <a:ext uri="{9D8B030D-6E8A-4147-A177-3AD203B41FA5}">
                      <a16:colId xmlns:a16="http://schemas.microsoft.com/office/drawing/2014/main" val="2880926292"/>
                    </a:ext>
                  </a:extLst>
                </a:gridCol>
                <a:gridCol w="3454319">
                  <a:extLst>
                    <a:ext uri="{9D8B030D-6E8A-4147-A177-3AD203B41FA5}">
                      <a16:colId xmlns:a16="http://schemas.microsoft.com/office/drawing/2014/main" val="3847363515"/>
                    </a:ext>
                  </a:extLst>
                </a:gridCol>
              </a:tblGrid>
              <a:tr h="392332">
                <a:tc>
                  <a:txBody>
                    <a:bodyPr/>
                    <a:lstStyle/>
                    <a:p>
                      <a:pPr>
                        <a:lnSpc>
                          <a:spcPct val="115000"/>
                        </a:lnSpc>
                        <a:spcAft>
                          <a:spcPts val="1000"/>
                        </a:spcAft>
                        <a:buNone/>
                      </a:pPr>
                      <a:r>
                        <a:rPr lang="en-US" sz="2500">
                          <a:effectLst/>
                          <a:latin typeface="Arial" panose="020B0604020202020204" pitchFamily="34" charset="0"/>
                          <a:cs typeface="Arial" panose="020B0604020202020204" pitchFamily="34" charset="0"/>
                        </a:rPr>
                        <a:t>STT</a:t>
                      </a:r>
                      <a:endParaRPr lang="vi-VN" sz="250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500" dirty="0" err="1">
                          <a:effectLst/>
                          <a:latin typeface="Arial" panose="020B0604020202020204" pitchFamily="34" charset="0"/>
                          <a:cs typeface="Arial" panose="020B0604020202020204" pitchFamily="34" charset="0"/>
                        </a:rPr>
                        <a:t>Tên</a:t>
                      </a:r>
                      <a:r>
                        <a:rPr lang="en-US" sz="2500" dirty="0">
                          <a:effectLst/>
                          <a:latin typeface="Arial" panose="020B0604020202020204" pitchFamily="34" charset="0"/>
                          <a:cs typeface="Arial" panose="020B0604020202020204" pitchFamily="34" charset="0"/>
                        </a:rPr>
                        <a:t> Use Case</a:t>
                      </a:r>
                      <a:endParaRPr lang="vi-VN" sz="2500" dirty="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500">
                          <a:effectLst/>
                          <a:latin typeface="Arial" panose="020B0604020202020204" pitchFamily="34" charset="0"/>
                          <a:cs typeface="Arial" panose="020B0604020202020204" pitchFamily="34" charset="0"/>
                        </a:rPr>
                        <a:t>Actor</a:t>
                      </a:r>
                      <a:endParaRPr lang="vi-VN" sz="250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500" dirty="0">
                          <a:effectLst/>
                          <a:latin typeface="Arial" panose="020B0604020202020204" pitchFamily="34" charset="0"/>
                          <a:cs typeface="Arial" panose="020B0604020202020204" pitchFamily="34" charset="0"/>
                        </a:rPr>
                        <a:t>Ý </a:t>
                      </a:r>
                      <a:r>
                        <a:rPr lang="en-US" sz="2500" dirty="0" err="1">
                          <a:effectLst/>
                          <a:latin typeface="Arial" panose="020B0604020202020204" pitchFamily="34" charset="0"/>
                          <a:cs typeface="Arial" panose="020B0604020202020204" pitchFamily="34" charset="0"/>
                        </a:rPr>
                        <a:t>nghĩa</a:t>
                      </a:r>
                      <a:r>
                        <a:rPr lang="en-US" sz="2500" dirty="0">
                          <a:effectLst/>
                          <a:latin typeface="Arial" panose="020B0604020202020204" pitchFamily="34" charset="0"/>
                          <a:cs typeface="Arial" panose="020B0604020202020204" pitchFamily="34" charset="0"/>
                        </a:rPr>
                        <a:t> / </a:t>
                      </a:r>
                      <a:r>
                        <a:rPr lang="en-US" sz="2500" dirty="0" err="1">
                          <a:effectLst/>
                          <a:latin typeface="Arial" panose="020B0604020202020204" pitchFamily="34" charset="0"/>
                          <a:cs typeface="Arial" panose="020B0604020202020204" pitchFamily="34" charset="0"/>
                        </a:rPr>
                        <a:t>Ghi</a:t>
                      </a:r>
                      <a:r>
                        <a:rPr lang="en-US" sz="2500" dirty="0">
                          <a:effectLst/>
                          <a:latin typeface="Arial" panose="020B0604020202020204" pitchFamily="34" charset="0"/>
                          <a:cs typeface="Arial" panose="020B0604020202020204" pitchFamily="34" charset="0"/>
                        </a:rPr>
                        <a:t> </a:t>
                      </a:r>
                      <a:r>
                        <a:rPr lang="en-US" sz="2500" dirty="0" err="1">
                          <a:effectLst/>
                          <a:latin typeface="Arial" panose="020B0604020202020204" pitchFamily="34" charset="0"/>
                          <a:cs typeface="Arial" panose="020B0604020202020204" pitchFamily="34" charset="0"/>
                        </a:rPr>
                        <a:t>chú</a:t>
                      </a:r>
                      <a:endParaRPr lang="vi-VN" sz="2500" dirty="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extLst>
                  <a:ext uri="{0D108BD9-81ED-4DB2-BD59-A6C34878D82A}">
                    <a16:rowId xmlns:a16="http://schemas.microsoft.com/office/drawing/2014/main" val="1131773168"/>
                  </a:ext>
                </a:extLst>
              </a:tr>
              <a:tr h="431846">
                <a:tc>
                  <a:txBody>
                    <a:bodyPr/>
                    <a:lstStyle/>
                    <a:p>
                      <a:pPr>
                        <a:lnSpc>
                          <a:spcPct val="115000"/>
                        </a:lnSpc>
                        <a:spcAft>
                          <a:spcPts val="1000"/>
                        </a:spcAft>
                        <a:buNone/>
                      </a:pPr>
                      <a:r>
                        <a:rPr lang="en-US" sz="2000">
                          <a:effectLst/>
                          <a:latin typeface="Arial" panose="020B0604020202020204" pitchFamily="34" charset="0"/>
                          <a:ea typeface="Times New Roman" panose="02020603050405020304" pitchFamily="18" charset="0"/>
                          <a:cs typeface="Arial" panose="020B0604020202020204" pitchFamily="34" charset="0"/>
                        </a:rPr>
                        <a:t>30</a:t>
                      </a:r>
                      <a:endParaRPr lang="vi-VN" sz="200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000">
                          <a:effectLst/>
                          <a:latin typeface="Arial" panose="020B0604020202020204" pitchFamily="34" charset="0"/>
                          <a:ea typeface="Times New Roman" panose="02020603050405020304" pitchFamily="18" charset="0"/>
                          <a:cs typeface="Arial" panose="020B0604020202020204" pitchFamily="34" charset="0"/>
                        </a:rPr>
                        <a:t>Sửa thông tin người dùng</a:t>
                      </a:r>
                      <a:endParaRPr lang="vi-VN" sz="200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000">
                          <a:effectLst/>
                          <a:latin typeface="Arial" panose="020B0604020202020204" pitchFamily="34" charset="0"/>
                          <a:ea typeface="Times New Roman" panose="02020603050405020304" pitchFamily="18" charset="0"/>
                          <a:cs typeface="Arial" panose="020B0604020202020204" pitchFamily="34" charset="0"/>
                        </a:rPr>
                        <a:t>Admin</a:t>
                      </a:r>
                      <a:endParaRPr lang="vi-VN" sz="200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000" dirty="0" err="1">
                          <a:effectLst/>
                          <a:latin typeface="Arial" panose="020B0604020202020204" pitchFamily="34" charset="0"/>
                          <a:ea typeface="Times New Roman" panose="02020603050405020304" pitchFamily="18" charset="0"/>
                          <a:cs typeface="Arial" panose="020B0604020202020204" pitchFamily="34" charset="0"/>
                        </a:rPr>
                        <a:t>Cập</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nhật</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tên</a:t>
                      </a:r>
                      <a:r>
                        <a:rPr lang="en-US" sz="2000" dirty="0">
                          <a:effectLst/>
                          <a:latin typeface="Arial" panose="020B0604020202020204" pitchFamily="34" charset="0"/>
                          <a:ea typeface="Times New Roman" panose="02020603050405020304" pitchFamily="18" charset="0"/>
                          <a:cs typeface="Arial" panose="020B0604020202020204" pitchFamily="34" charset="0"/>
                        </a:rPr>
                        <a:t>/email/</a:t>
                      </a:r>
                      <a:r>
                        <a:rPr lang="en-US" sz="2000" dirty="0" err="1">
                          <a:effectLst/>
                          <a:latin typeface="Arial" panose="020B0604020202020204" pitchFamily="34" charset="0"/>
                          <a:ea typeface="Times New Roman" panose="02020603050405020304" pitchFamily="18" charset="0"/>
                          <a:cs typeface="Arial" panose="020B0604020202020204" pitchFamily="34" charset="0"/>
                        </a:rPr>
                        <a:t>quyền</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của</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người</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dùng</a:t>
                      </a:r>
                      <a:endParaRPr lang="vi-VN" sz="2000" dirty="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extLst>
                  <a:ext uri="{0D108BD9-81ED-4DB2-BD59-A6C34878D82A}">
                    <a16:rowId xmlns:a16="http://schemas.microsoft.com/office/drawing/2014/main" val="237443432"/>
                  </a:ext>
                </a:extLst>
              </a:tr>
              <a:tr h="431846">
                <a:tc>
                  <a:txBody>
                    <a:bodyPr/>
                    <a:lstStyle/>
                    <a:p>
                      <a:pPr>
                        <a:lnSpc>
                          <a:spcPct val="115000"/>
                        </a:lnSpc>
                        <a:spcAft>
                          <a:spcPts val="1000"/>
                        </a:spcAft>
                        <a:buNone/>
                      </a:pPr>
                      <a:r>
                        <a:rPr lang="en-US" sz="2000">
                          <a:effectLst/>
                          <a:latin typeface="Arial" panose="020B0604020202020204" pitchFamily="34" charset="0"/>
                          <a:ea typeface="Times New Roman" panose="02020603050405020304" pitchFamily="18" charset="0"/>
                          <a:cs typeface="Arial" panose="020B0604020202020204" pitchFamily="34" charset="0"/>
                        </a:rPr>
                        <a:t>31</a:t>
                      </a:r>
                      <a:endParaRPr lang="vi-VN" sz="200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000">
                          <a:effectLst/>
                          <a:latin typeface="Arial" panose="020B0604020202020204" pitchFamily="34" charset="0"/>
                          <a:ea typeface="Times New Roman" panose="02020603050405020304" pitchFamily="18" charset="0"/>
                          <a:cs typeface="Arial" panose="020B0604020202020204" pitchFamily="34" charset="0"/>
                        </a:rPr>
                        <a:t>Xóa người dùng</a:t>
                      </a:r>
                      <a:endParaRPr lang="vi-VN" sz="200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000">
                          <a:effectLst/>
                          <a:latin typeface="Arial" panose="020B0604020202020204" pitchFamily="34" charset="0"/>
                          <a:ea typeface="Times New Roman" panose="02020603050405020304" pitchFamily="18" charset="0"/>
                          <a:cs typeface="Arial" panose="020B0604020202020204" pitchFamily="34" charset="0"/>
                        </a:rPr>
                        <a:t>Admin</a:t>
                      </a:r>
                      <a:endParaRPr lang="vi-VN" sz="200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000" dirty="0" err="1">
                          <a:effectLst/>
                          <a:latin typeface="Arial" panose="020B0604020202020204" pitchFamily="34" charset="0"/>
                          <a:ea typeface="Times New Roman" panose="02020603050405020304" pitchFamily="18" charset="0"/>
                          <a:cs typeface="Arial" panose="020B0604020202020204" pitchFamily="34" charset="0"/>
                        </a:rPr>
                        <a:t>Xoá</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tài</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khoản</a:t>
                      </a:r>
                      <a:endParaRPr lang="vi-VN" sz="2000" dirty="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extLst>
                  <a:ext uri="{0D108BD9-81ED-4DB2-BD59-A6C34878D82A}">
                    <a16:rowId xmlns:a16="http://schemas.microsoft.com/office/drawing/2014/main" val="1585741985"/>
                  </a:ext>
                </a:extLst>
              </a:tr>
              <a:tr h="431846">
                <a:tc>
                  <a:txBody>
                    <a:bodyPr/>
                    <a:lstStyle/>
                    <a:p>
                      <a:pPr>
                        <a:lnSpc>
                          <a:spcPct val="115000"/>
                        </a:lnSpc>
                        <a:spcAft>
                          <a:spcPts val="1000"/>
                        </a:spcAft>
                        <a:buNone/>
                      </a:pPr>
                      <a:r>
                        <a:rPr lang="en-US" sz="2000" dirty="0">
                          <a:effectLst/>
                          <a:latin typeface="Arial" panose="020B0604020202020204" pitchFamily="34" charset="0"/>
                          <a:ea typeface="Times New Roman" panose="02020603050405020304" pitchFamily="18" charset="0"/>
                          <a:cs typeface="Arial" panose="020B0604020202020204" pitchFamily="34" charset="0"/>
                        </a:rPr>
                        <a:t>32</a:t>
                      </a:r>
                      <a:endParaRPr lang="vi-VN" sz="2000" dirty="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000">
                          <a:effectLst/>
                          <a:latin typeface="Arial" panose="020B0604020202020204" pitchFamily="34" charset="0"/>
                          <a:ea typeface="Times New Roman" panose="02020603050405020304" pitchFamily="18" charset="0"/>
                          <a:cs typeface="Arial" panose="020B0604020202020204" pitchFamily="34" charset="0"/>
                        </a:rPr>
                        <a:t>Tạo mã khuyến mãi</a:t>
                      </a:r>
                      <a:endParaRPr lang="vi-VN" sz="200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000">
                          <a:effectLst/>
                          <a:latin typeface="Arial" panose="020B0604020202020204" pitchFamily="34" charset="0"/>
                          <a:ea typeface="Times New Roman" panose="02020603050405020304" pitchFamily="18" charset="0"/>
                          <a:cs typeface="Arial" panose="020B0604020202020204" pitchFamily="34" charset="0"/>
                        </a:rPr>
                        <a:t>Nhân viên / Admin</a:t>
                      </a:r>
                      <a:endParaRPr lang="vi-VN" sz="200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000" dirty="0" err="1">
                          <a:effectLst/>
                          <a:latin typeface="Arial" panose="020B0604020202020204" pitchFamily="34" charset="0"/>
                          <a:ea typeface="Times New Roman" panose="02020603050405020304" pitchFamily="18" charset="0"/>
                          <a:cs typeface="Arial" panose="020B0604020202020204" pitchFamily="34" charset="0"/>
                        </a:rPr>
                        <a:t>Tạo</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khuyến</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mãi</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sản</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phẩm</a:t>
                      </a:r>
                      <a:endParaRPr lang="vi-VN" sz="2000" dirty="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extLst>
                  <a:ext uri="{0D108BD9-81ED-4DB2-BD59-A6C34878D82A}">
                    <a16:rowId xmlns:a16="http://schemas.microsoft.com/office/drawing/2014/main" val="1440411604"/>
                  </a:ext>
                </a:extLst>
              </a:tr>
              <a:tr h="431846">
                <a:tc>
                  <a:txBody>
                    <a:bodyPr/>
                    <a:lstStyle/>
                    <a:p>
                      <a:pPr>
                        <a:lnSpc>
                          <a:spcPct val="115000"/>
                        </a:lnSpc>
                        <a:spcAft>
                          <a:spcPts val="1000"/>
                        </a:spcAft>
                        <a:buNone/>
                      </a:pPr>
                      <a:r>
                        <a:rPr lang="en-US" sz="2000">
                          <a:effectLst/>
                          <a:latin typeface="Arial" panose="020B0604020202020204" pitchFamily="34" charset="0"/>
                          <a:ea typeface="Times New Roman" panose="02020603050405020304" pitchFamily="18" charset="0"/>
                          <a:cs typeface="Arial" panose="020B0604020202020204" pitchFamily="34" charset="0"/>
                        </a:rPr>
                        <a:t>33</a:t>
                      </a:r>
                      <a:endParaRPr lang="vi-VN" sz="200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000">
                          <a:effectLst/>
                          <a:latin typeface="Arial" panose="020B0604020202020204" pitchFamily="34" charset="0"/>
                          <a:ea typeface="Times New Roman" panose="02020603050405020304" pitchFamily="18" charset="0"/>
                          <a:cs typeface="Arial" panose="020B0604020202020204" pitchFamily="34" charset="0"/>
                        </a:rPr>
                        <a:t>Sửa mã khuyến mãi</a:t>
                      </a:r>
                      <a:endParaRPr lang="vi-VN" sz="200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000">
                          <a:effectLst/>
                          <a:latin typeface="Arial" panose="020B0604020202020204" pitchFamily="34" charset="0"/>
                          <a:ea typeface="Times New Roman" panose="02020603050405020304" pitchFamily="18" charset="0"/>
                          <a:cs typeface="Arial" panose="020B0604020202020204" pitchFamily="34" charset="0"/>
                        </a:rPr>
                        <a:t>Nhân viên / Admin</a:t>
                      </a:r>
                      <a:endParaRPr lang="vi-VN" sz="200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000" dirty="0" err="1">
                          <a:effectLst/>
                          <a:latin typeface="Arial" panose="020B0604020202020204" pitchFamily="34" charset="0"/>
                          <a:ea typeface="Times New Roman" panose="02020603050405020304" pitchFamily="18" charset="0"/>
                          <a:cs typeface="Arial" panose="020B0604020202020204" pitchFamily="34" charset="0"/>
                        </a:rPr>
                        <a:t>Cập</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nhật</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thông</a:t>
                      </a:r>
                      <a:r>
                        <a:rPr lang="en-US" sz="2000" dirty="0">
                          <a:effectLst/>
                          <a:latin typeface="Arial" panose="020B0604020202020204" pitchFamily="34" charset="0"/>
                          <a:ea typeface="Times New Roman" panose="02020603050405020304" pitchFamily="18" charset="0"/>
                          <a:cs typeface="Arial" panose="020B0604020202020204" pitchFamily="34" charset="0"/>
                        </a:rPr>
                        <a:t> tin </a:t>
                      </a:r>
                      <a:r>
                        <a:rPr lang="en-US" sz="2000" dirty="0" err="1">
                          <a:effectLst/>
                          <a:latin typeface="Arial" panose="020B0604020202020204" pitchFamily="34" charset="0"/>
                          <a:ea typeface="Times New Roman" panose="02020603050405020304" pitchFamily="18" charset="0"/>
                          <a:cs typeface="Arial" panose="020B0604020202020204" pitchFamily="34" charset="0"/>
                        </a:rPr>
                        <a:t>khuyến</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mãi</a:t>
                      </a:r>
                      <a:endParaRPr lang="vi-VN" sz="2000" dirty="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extLst>
                  <a:ext uri="{0D108BD9-81ED-4DB2-BD59-A6C34878D82A}">
                    <a16:rowId xmlns:a16="http://schemas.microsoft.com/office/drawing/2014/main" val="3898329873"/>
                  </a:ext>
                </a:extLst>
              </a:tr>
              <a:tr h="394204">
                <a:tc>
                  <a:txBody>
                    <a:bodyPr/>
                    <a:lstStyle/>
                    <a:p>
                      <a:pPr>
                        <a:lnSpc>
                          <a:spcPct val="115000"/>
                        </a:lnSpc>
                        <a:spcAft>
                          <a:spcPts val="1000"/>
                        </a:spcAft>
                        <a:buNone/>
                      </a:pPr>
                      <a:r>
                        <a:rPr lang="en-US" sz="2000">
                          <a:effectLst/>
                          <a:latin typeface="Arial" panose="020B0604020202020204" pitchFamily="34" charset="0"/>
                          <a:ea typeface="Times New Roman" panose="02020603050405020304" pitchFamily="18" charset="0"/>
                          <a:cs typeface="Arial" panose="020B0604020202020204" pitchFamily="34" charset="0"/>
                        </a:rPr>
                        <a:t>34</a:t>
                      </a:r>
                      <a:endParaRPr lang="vi-VN" sz="200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000">
                          <a:effectLst/>
                          <a:latin typeface="Arial" panose="020B0604020202020204" pitchFamily="34" charset="0"/>
                          <a:ea typeface="Times New Roman" panose="02020603050405020304" pitchFamily="18" charset="0"/>
                          <a:cs typeface="Arial" panose="020B0604020202020204" pitchFamily="34" charset="0"/>
                        </a:rPr>
                        <a:t>Xóa mã khuyến mãi</a:t>
                      </a:r>
                      <a:endParaRPr lang="vi-VN" sz="200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000">
                          <a:effectLst/>
                          <a:latin typeface="Arial" panose="020B0604020202020204" pitchFamily="34" charset="0"/>
                          <a:ea typeface="Times New Roman" panose="02020603050405020304" pitchFamily="18" charset="0"/>
                          <a:cs typeface="Arial" panose="020B0604020202020204" pitchFamily="34" charset="0"/>
                        </a:rPr>
                        <a:t>Nhân viên / Admin</a:t>
                      </a:r>
                      <a:endParaRPr lang="vi-VN" sz="200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000" dirty="0" err="1">
                          <a:effectLst/>
                          <a:latin typeface="Arial" panose="020B0604020202020204" pitchFamily="34" charset="0"/>
                          <a:ea typeface="Times New Roman" panose="02020603050405020304" pitchFamily="18" charset="0"/>
                          <a:cs typeface="Arial" panose="020B0604020202020204" pitchFamily="34" charset="0"/>
                        </a:rPr>
                        <a:t>Xóa</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chương</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trình</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khuyến</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mãi</a:t>
                      </a:r>
                      <a:endParaRPr lang="vi-VN" sz="2000" dirty="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extLst>
                  <a:ext uri="{0D108BD9-81ED-4DB2-BD59-A6C34878D82A}">
                    <a16:rowId xmlns:a16="http://schemas.microsoft.com/office/drawing/2014/main" val="2913301013"/>
                  </a:ext>
                </a:extLst>
              </a:tr>
              <a:tr h="431846">
                <a:tc>
                  <a:txBody>
                    <a:bodyPr/>
                    <a:lstStyle/>
                    <a:p>
                      <a:pPr>
                        <a:lnSpc>
                          <a:spcPct val="115000"/>
                        </a:lnSpc>
                        <a:spcAft>
                          <a:spcPts val="1000"/>
                        </a:spcAft>
                        <a:buNone/>
                      </a:pPr>
                      <a:r>
                        <a:rPr lang="en-US" sz="2000">
                          <a:effectLst/>
                          <a:latin typeface="Arial" panose="020B0604020202020204" pitchFamily="34" charset="0"/>
                          <a:ea typeface="Times New Roman" panose="02020603050405020304" pitchFamily="18" charset="0"/>
                          <a:cs typeface="Arial" panose="020B0604020202020204" pitchFamily="34" charset="0"/>
                        </a:rPr>
                        <a:t>35</a:t>
                      </a:r>
                      <a:endParaRPr lang="vi-VN" sz="200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000">
                          <a:effectLst/>
                          <a:latin typeface="Arial" panose="020B0604020202020204" pitchFamily="34" charset="0"/>
                          <a:ea typeface="Times New Roman" panose="02020603050405020304" pitchFamily="18" charset="0"/>
                          <a:cs typeface="Arial" panose="020B0604020202020204" pitchFamily="34" charset="0"/>
                        </a:rPr>
                        <a:t>Toàn quyền xem/xoá đơn hàng</a:t>
                      </a:r>
                      <a:endParaRPr lang="vi-VN" sz="200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000">
                          <a:effectLst/>
                          <a:latin typeface="Arial" panose="020B0604020202020204" pitchFamily="34" charset="0"/>
                          <a:ea typeface="Times New Roman" panose="02020603050405020304" pitchFamily="18" charset="0"/>
                          <a:cs typeface="Arial" panose="020B0604020202020204" pitchFamily="34" charset="0"/>
                        </a:rPr>
                        <a:t>Admin</a:t>
                      </a:r>
                      <a:endParaRPr lang="vi-VN" sz="200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000" dirty="0">
                          <a:effectLst/>
                          <a:latin typeface="Arial" panose="020B0604020202020204" pitchFamily="34" charset="0"/>
                          <a:ea typeface="Times New Roman" panose="02020603050405020304" pitchFamily="18" charset="0"/>
                          <a:cs typeface="Arial" panose="020B0604020202020204" pitchFamily="34" charset="0"/>
                        </a:rPr>
                        <a:t>Quản </a:t>
                      </a:r>
                      <a:r>
                        <a:rPr lang="en-US" sz="2000" dirty="0" err="1">
                          <a:effectLst/>
                          <a:latin typeface="Arial" panose="020B0604020202020204" pitchFamily="34" charset="0"/>
                          <a:ea typeface="Times New Roman" panose="02020603050405020304" pitchFamily="18" charset="0"/>
                          <a:cs typeface="Arial" panose="020B0604020202020204" pitchFamily="34" charset="0"/>
                        </a:rPr>
                        <a:t>lý</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toàn</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bộ</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đơn</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hàng</a:t>
                      </a:r>
                      <a:endParaRPr lang="vi-VN" sz="2000" dirty="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extLst>
                  <a:ext uri="{0D108BD9-81ED-4DB2-BD59-A6C34878D82A}">
                    <a16:rowId xmlns:a16="http://schemas.microsoft.com/office/drawing/2014/main" val="4009725746"/>
                  </a:ext>
                </a:extLst>
              </a:tr>
              <a:tr h="394204">
                <a:tc>
                  <a:txBody>
                    <a:bodyPr/>
                    <a:lstStyle/>
                    <a:p>
                      <a:pPr>
                        <a:lnSpc>
                          <a:spcPct val="115000"/>
                        </a:lnSpc>
                        <a:spcAft>
                          <a:spcPts val="1000"/>
                        </a:spcAft>
                        <a:buNone/>
                      </a:pPr>
                      <a:r>
                        <a:rPr lang="en-US" sz="2000">
                          <a:effectLst/>
                          <a:latin typeface="Arial" panose="020B0604020202020204" pitchFamily="34" charset="0"/>
                          <a:ea typeface="Times New Roman" panose="02020603050405020304" pitchFamily="18" charset="0"/>
                          <a:cs typeface="Arial" panose="020B0604020202020204" pitchFamily="34" charset="0"/>
                        </a:rPr>
                        <a:t>36</a:t>
                      </a:r>
                      <a:endParaRPr lang="vi-VN" sz="200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000">
                          <a:effectLst/>
                          <a:latin typeface="Arial" panose="020B0604020202020204" pitchFamily="34" charset="0"/>
                          <a:ea typeface="Times New Roman" panose="02020603050405020304" pitchFamily="18" charset="0"/>
                          <a:cs typeface="Arial" panose="020B0604020202020204" pitchFamily="34" charset="0"/>
                        </a:rPr>
                        <a:t>Toàn quyền xem/xoá hợp đồng</a:t>
                      </a:r>
                      <a:endParaRPr lang="vi-VN" sz="200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000">
                          <a:effectLst/>
                          <a:latin typeface="Arial" panose="020B0604020202020204" pitchFamily="34" charset="0"/>
                          <a:ea typeface="Times New Roman" panose="02020603050405020304" pitchFamily="18" charset="0"/>
                          <a:cs typeface="Arial" panose="020B0604020202020204" pitchFamily="34" charset="0"/>
                        </a:rPr>
                        <a:t>Admin</a:t>
                      </a:r>
                      <a:endParaRPr lang="vi-VN" sz="200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000" dirty="0">
                          <a:effectLst/>
                          <a:latin typeface="Arial" panose="020B0604020202020204" pitchFamily="34" charset="0"/>
                          <a:ea typeface="Times New Roman" panose="02020603050405020304" pitchFamily="18" charset="0"/>
                          <a:cs typeface="Arial" panose="020B0604020202020204" pitchFamily="34" charset="0"/>
                        </a:rPr>
                        <a:t>Quản </a:t>
                      </a:r>
                      <a:r>
                        <a:rPr lang="en-US" sz="2000" dirty="0" err="1">
                          <a:effectLst/>
                          <a:latin typeface="Arial" panose="020B0604020202020204" pitchFamily="34" charset="0"/>
                          <a:ea typeface="Times New Roman" panose="02020603050405020304" pitchFamily="18" charset="0"/>
                          <a:cs typeface="Arial" panose="020B0604020202020204" pitchFamily="34" charset="0"/>
                        </a:rPr>
                        <a:t>lý</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toàn</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bộ</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hợp</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đồng</a:t>
                      </a:r>
                      <a:endParaRPr lang="vi-VN" sz="2000" dirty="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extLst>
                  <a:ext uri="{0D108BD9-81ED-4DB2-BD59-A6C34878D82A}">
                    <a16:rowId xmlns:a16="http://schemas.microsoft.com/office/drawing/2014/main" val="3697476675"/>
                  </a:ext>
                </a:extLst>
              </a:tr>
              <a:tr h="791502">
                <a:tc>
                  <a:txBody>
                    <a:bodyPr/>
                    <a:lstStyle/>
                    <a:p>
                      <a:pPr>
                        <a:lnSpc>
                          <a:spcPct val="115000"/>
                        </a:lnSpc>
                        <a:spcAft>
                          <a:spcPts val="1000"/>
                        </a:spcAft>
                        <a:buNone/>
                      </a:pPr>
                      <a:r>
                        <a:rPr lang="en-US" sz="2000">
                          <a:effectLst/>
                          <a:latin typeface="Arial" panose="020B0604020202020204" pitchFamily="34" charset="0"/>
                          <a:ea typeface="Times New Roman" panose="02020603050405020304" pitchFamily="18" charset="0"/>
                          <a:cs typeface="Arial" panose="020B0604020202020204" pitchFamily="34" charset="0"/>
                        </a:rPr>
                        <a:t>37</a:t>
                      </a:r>
                      <a:endParaRPr lang="vi-VN" sz="200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000" dirty="0" err="1">
                          <a:effectLst/>
                          <a:latin typeface="Arial" panose="020B0604020202020204" pitchFamily="34" charset="0"/>
                          <a:ea typeface="Times New Roman" panose="02020603050405020304" pitchFamily="18" charset="0"/>
                          <a:cs typeface="Arial" panose="020B0604020202020204" pitchFamily="34" charset="0"/>
                        </a:rPr>
                        <a:t>Cập</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nhật</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thông</a:t>
                      </a:r>
                      <a:r>
                        <a:rPr lang="en-US" sz="2000" dirty="0">
                          <a:effectLst/>
                          <a:latin typeface="Arial" panose="020B0604020202020204" pitchFamily="34" charset="0"/>
                          <a:ea typeface="Times New Roman" panose="02020603050405020304" pitchFamily="18" charset="0"/>
                          <a:cs typeface="Arial" panose="020B0604020202020204" pitchFamily="34" charset="0"/>
                        </a:rPr>
                        <a:t> tin </a:t>
                      </a:r>
                      <a:r>
                        <a:rPr lang="en-US" sz="2000" dirty="0" err="1">
                          <a:effectLst/>
                          <a:latin typeface="Arial" panose="020B0604020202020204" pitchFamily="34" charset="0"/>
                          <a:ea typeface="Times New Roman" panose="02020603050405020304" pitchFamily="18" charset="0"/>
                          <a:cs typeface="Arial" panose="020B0604020202020204" pitchFamily="34" charset="0"/>
                        </a:rPr>
                        <a:t>tài</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khoản</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khách</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hàng</a:t>
                      </a:r>
                      <a:r>
                        <a:rPr lang="en-US" sz="2000" dirty="0">
                          <a:effectLst/>
                          <a:latin typeface="Arial" panose="020B0604020202020204" pitchFamily="34" charset="0"/>
                          <a:ea typeface="Times New Roman" panose="02020603050405020304" pitchFamily="18" charset="0"/>
                          <a:cs typeface="Arial" panose="020B0604020202020204" pitchFamily="34" charset="0"/>
                        </a:rPr>
                        <a:t>)</a:t>
                      </a:r>
                      <a:endParaRPr lang="vi-VN" sz="2000" dirty="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000">
                          <a:effectLst/>
                          <a:latin typeface="Arial" panose="020B0604020202020204" pitchFamily="34" charset="0"/>
                          <a:ea typeface="Times New Roman" panose="02020603050405020304" pitchFamily="18" charset="0"/>
                          <a:cs typeface="Arial" panose="020B0604020202020204" pitchFamily="34" charset="0"/>
                        </a:rPr>
                        <a:t>Khách hàng</a:t>
                      </a:r>
                      <a:endParaRPr lang="vi-VN" sz="200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000" dirty="0" err="1">
                          <a:effectLst/>
                          <a:latin typeface="Arial" panose="020B0604020202020204" pitchFamily="34" charset="0"/>
                          <a:ea typeface="Times New Roman" panose="02020603050405020304" pitchFamily="18" charset="0"/>
                          <a:cs typeface="Arial" panose="020B0604020202020204" pitchFamily="34" charset="0"/>
                        </a:rPr>
                        <a:t>Đổi</a:t>
                      </a:r>
                      <a:r>
                        <a:rPr lang="en-US" sz="2000" dirty="0">
                          <a:effectLst/>
                          <a:latin typeface="Arial" panose="020B0604020202020204" pitchFamily="34" charset="0"/>
                          <a:ea typeface="Times New Roman" panose="02020603050405020304" pitchFamily="18" charset="0"/>
                          <a:cs typeface="Arial" panose="020B0604020202020204" pitchFamily="34" charset="0"/>
                        </a:rPr>
                        <a:t> email, </a:t>
                      </a:r>
                      <a:r>
                        <a:rPr lang="en-US" sz="2000" dirty="0" err="1">
                          <a:effectLst/>
                          <a:latin typeface="Arial" panose="020B0604020202020204" pitchFamily="34" charset="0"/>
                          <a:ea typeface="Times New Roman" panose="02020603050405020304" pitchFamily="18" charset="0"/>
                          <a:cs typeface="Arial" panose="020B0604020202020204" pitchFamily="34" charset="0"/>
                        </a:rPr>
                        <a:t>địa</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chỉ</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số</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điện</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thoại</a:t>
                      </a:r>
                      <a:endParaRPr lang="vi-VN" sz="2000" dirty="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extLst>
                  <a:ext uri="{0D108BD9-81ED-4DB2-BD59-A6C34878D82A}">
                    <a16:rowId xmlns:a16="http://schemas.microsoft.com/office/drawing/2014/main" val="3155678570"/>
                  </a:ext>
                </a:extLst>
              </a:tr>
              <a:tr h="394204">
                <a:tc>
                  <a:txBody>
                    <a:bodyPr/>
                    <a:lstStyle/>
                    <a:p>
                      <a:pPr>
                        <a:lnSpc>
                          <a:spcPct val="115000"/>
                        </a:lnSpc>
                        <a:spcAft>
                          <a:spcPts val="1000"/>
                        </a:spcAft>
                        <a:buNone/>
                      </a:pPr>
                      <a:r>
                        <a:rPr lang="en-US" sz="2000" dirty="0">
                          <a:effectLst/>
                          <a:latin typeface="Arial" panose="020B0604020202020204" pitchFamily="34" charset="0"/>
                          <a:ea typeface="Times New Roman" panose="02020603050405020304" pitchFamily="18" charset="0"/>
                          <a:cs typeface="Arial" panose="020B0604020202020204" pitchFamily="34" charset="0"/>
                        </a:rPr>
                        <a:t>38</a:t>
                      </a:r>
                      <a:endParaRPr lang="vi-VN" sz="2000" dirty="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000" dirty="0" err="1">
                          <a:effectLst/>
                          <a:latin typeface="Arial" panose="020B0604020202020204" pitchFamily="34" charset="0"/>
                          <a:ea typeface="Times New Roman" panose="02020603050405020304" pitchFamily="18" charset="0"/>
                          <a:cs typeface="Arial" panose="020B0604020202020204" pitchFamily="34" charset="0"/>
                        </a:rPr>
                        <a:t>Đổi</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mật</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khẩu</a:t>
                      </a:r>
                      <a:endParaRPr lang="vi-VN" sz="2000" dirty="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000" dirty="0" err="1">
                          <a:effectLst/>
                          <a:latin typeface="Arial" panose="020B0604020202020204" pitchFamily="34" charset="0"/>
                          <a:ea typeface="Times New Roman" panose="02020603050405020304" pitchFamily="18" charset="0"/>
                          <a:cs typeface="Arial" panose="020B0604020202020204" pitchFamily="34" charset="0"/>
                        </a:rPr>
                        <a:t>Khách</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hàng</a:t>
                      </a:r>
                      <a:r>
                        <a:rPr lang="en-US" sz="2000" dirty="0">
                          <a:effectLst/>
                          <a:latin typeface="Arial" panose="020B0604020202020204" pitchFamily="34" charset="0"/>
                          <a:ea typeface="Times New Roman" panose="02020603050405020304" pitchFamily="18" charset="0"/>
                          <a:cs typeface="Arial" panose="020B0604020202020204" pitchFamily="34" charset="0"/>
                        </a:rPr>
                        <a:t> / Admin / </a:t>
                      </a:r>
                      <a:r>
                        <a:rPr lang="en-US" sz="2000" dirty="0" err="1">
                          <a:effectLst/>
                          <a:latin typeface="Arial" panose="020B0604020202020204" pitchFamily="34" charset="0"/>
                          <a:ea typeface="Times New Roman" panose="02020603050405020304" pitchFamily="18" charset="0"/>
                          <a:cs typeface="Arial" panose="020B0604020202020204" pitchFamily="34" charset="0"/>
                        </a:rPr>
                        <a:t>Nhân</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viên</a:t>
                      </a:r>
                      <a:endParaRPr lang="vi-VN" sz="2000" dirty="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000" dirty="0" err="1">
                          <a:effectLst/>
                          <a:latin typeface="Arial" panose="020B0604020202020204" pitchFamily="34" charset="0"/>
                          <a:ea typeface="Times New Roman" panose="02020603050405020304" pitchFamily="18" charset="0"/>
                          <a:cs typeface="Arial" panose="020B0604020202020204" pitchFamily="34" charset="0"/>
                        </a:rPr>
                        <a:t>Đặt</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lại</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mật</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khẩu</a:t>
                      </a:r>
                      <a:endParaRPr lang="vi-VN" sz="2000" dirty="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extLst>
                  <a:ext uri="{0D108BD9-81ED-4DB2-BD59-A6C34878D82A}">
                    <a16:rowId xmlns:a16="http://schemas.microsoft.com/office/drawing/2014/main" val="1262205041"/>
                  </a:ext>
                </a:extLst>
              </a:tr>
              <a:tr h="394204">
                <a:tc>
                  <a:txBody>
                    <a:bodyPr/>
                    <a:lstStyle/>
                    <a:p>
                      <a:pPr>
                        <a:lnSpc>
                          <a:spcPct val="115000"/>
                        </a:lnSpc>
                        <a:spcAft>
                          <a:spcPts val="1000"/>
                        </a:spcAft>
                        <a:buNone/>
                      </a:pPr>
                      <a:r>
                        <a:rPr lang="en-US" sz="2000">
                          <a:effectLst/>
                          <a:latin typeface="Arial" panose="020B0604020202020204" pitchFamily="34" charset="0"/>
                          <a:ea typeface="Times New Roman" panose="02020603050405020304" pitchFamily="18" charset="0"/>
                          <a:cs typeface="Arial" panose="020B0604020202020204" pitchFamily="34" charset="0"/>
                        </a:rPr>
                        <a:t>39</a:t>
                      </a:r>
                      <a:endParaRPr lang="vi-VN" sz="200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000">
                          <a:effectLst/>
                          <a:latin typeface="Arial" panose="020B0604020202020204" pitchFamily="34" charset="0"/>
                          <a:ea typeface="Times New Roman" panose="02020603050405020304" pitchFamily="18" charset="0"/>
                          <a:cs typeface="Arial" panose="020B0604020202020204" pitchFamily="34" charset="0"/>
                        </a:rPr>
                        <a:t>Đăng xuất</a:t>
                      </a:r>
                      <a:endParaRPr lang="vi-VN" sz="200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000">
                          <a:effectLst/>
                          <a:latin typeface="Arial" panose="020B0604020202020204" pitchFamily="34" charset="0"/>
                          <a:ea typeface="Times New Roman" panose="02020603050405020304" pitchFamily="18" charset="0"/>
                          <a:cs typeface="Arial" panose="020B0604020202020204" pitchFamily="34" charset="0"/>
                        </a:rPr>
                        <a:t>Tất cả</a:t>
                      </a:r>
                      <a:endParaRPr lang="vi-VN" sz="200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tc>
                  <a:txBody>
                    <a:bodyPr/>
                    <a:lstStyle/>
                    <a:p>
                      <a:pPr>
                        <a:lnSpc>
                          <a:spcPct val="115000"/>
                        </a:lnSpc>
                        <a:spcAft>
                          <a:spcPts val="1000"/>
                        </a:spcAft>
                        <a:buNone/>
                      </a:pPr>
                      <a:r>
                        <a:rPr lang="en-US" sz="2000" dirty="0" err="1">
                          <a:effectLst/>
                          <a:latin typeface="Arial" panose="020B0604020202020204" pitchFamily="34" charset="0"/>
                          <a:ea typeface="Times New Roman" panose="02020603050405020304" pitchFamily="18" charset="0"/>
                          <a:cs typeface="Arial" panose="020B0604020202020204" pitchFamily="34" charset="0"/>
                        </a:rPr>
                        <a:t>Thoát</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khỏi</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hệ</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thống</a:t>
                      </a:r>
                      <a:endParaRPr lang="vi-VN" sz="2000" dirty="0">
                        <a:effectLst/>
                        <a:latin typeface="Arial" panose="020B0604020202020204" pitchFamily="34" charset="0"/>
                        <a:ea typeface="Calibri" panose="020F0502020204030204" pitchFamily="34" charset="0"/>
                        <a:cs typeface="Arial" panose="020B0604020202020204" pitchFamily="34" charset="0"/>
                      </a:endParaRPr>
                    </a:p>
                  </a:txBody>
                  <a:tcPr marL="12700" marR="12700" marT="12700" marB="12700"/>
                </a:tc>
                <a:extLst>
                  <a:ext uri="{0D108BD9-81ED-4DB2-BD59-A6C34878D82A}">
                    <a16:rowId xmlns:a16="http://schemas.microsoft.com/office/drawing/2014/main" val="2351325680"/>
                  </a:ext>
                </a:extLst>
              </a:tr>
            </a:tbl>
          </a:graphicData>
        </a:graphic>
      </p:graphicFrame>
    </p:spTree>
    <p:extLst>
      <p:ext uri="{BB962C8B-B14F-4D97-AF65-F5344CB8AC3E}">
        <p14:creationId xmlns:p14="http://schemas.microsoft.com/office/powerpoint/2010/main" val="28941738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B58489B-CCF7-1AF2-2AB6-BA1D581448CA}"/>
            </a:ext>
          </a:extLst>
        </p:cNvPr>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4B3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38D797-A9C2-3014-CAF2-3B7D4C8C611B}"/>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sz="5000" b="0" dirty="0">
                <a:solidFill>
                  <a:srgbClr val="FFFFFF"/>
                </a:solidFill>
              </a:rPr>
              <a:t>Use Case  </a:t>
            </a:r>
            <a:r>
              <a:rPr lang="en-US" sz="5000" b="0" dirty="0" err="1">
                <a:solidFill>
                  <a:srgbClr val="FFFFFF"/>
                </a:solidFill>
              </a:rPr>
              <a:t>QLDanhMuc</a:t>
            </a:r>
            <a:endParaRPr lang="en-US" sz="5000" b="0" dirty="0">
              <a:solidFill>
                <a:srgbClr val="FFFFFF"/>
              </a:solidFill>
            </a:endParaRPr>
          </a:p>
        </p:txBody>
      </p:sp>
      <p:sp>
        <p:nvSpPr>
          <p:cNvPr id="16" name="Rectangle 15">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3C8C2D8-DB72-EA86-65C2-43753F1791C4}"/>
              </a:ext>
            </a:extLst>
          </p:cNvPr>
          <p:cNvSpPr txBox="1"/>
          <p:nvPr/>
        </p:nvSpPr>
        <p:spPr>
          <a:xfrm>
            <a:off x="8029319" y="917725"/>
            <a:ext cx="3424739" cy="4852362"/>
          </a:xfrm>
          <a:prstGeom prst="rect">
            <a:avLst/>
          </a:prstGeom>
        </p:spPr>
        <p:txBody>
          <a:bodyPr vert="horz" lIns="45720" tIns="45720" rIns="45720" bIns="45720" rtlCol="0" anchor="ctr">
            <a:normAutofit/>
          </a:bodyPr>
          <a:lstStyle/>
          <a:p>
            <a:pPr>
              <a:lnSpc>
                <a:spcPct val="90000"/>
              </a:lnSpc>
              <a:spcAft>
                <a:spcPts val="1000"/>
              </a:spcAft>
              <a:buClr>
                <a:schemeClr val="accent1"/>
              </a:buClr>
            </a:pPr>
            <a:r>
              <a:rPr lang="en-US" sz="2500" dirty="0" err="1">
                <a:solidFill>
                  <a:srgbClr val="FFFFFF"/>
                </a:solidFill>
                <a:effectLst/>
              </a:rPr>
              <a:t>Chức</a:t>
            </a:r>
            <a:r>
              <a:rPr lang="en-US" sz="2500" dirty="0">
                <a:solidFill>
                  <a:srgbClr val="FFFFFF"/>
                </a:solidFill>
                <a:effectLst/>
              </a:rPr>
              <a:t> </a:t>
            </a:r>
            <a:r>
              <a:rPr lang="en-US" sz="2500" dirty="0" err="1">
                <a:solidFill>
                  <a:srgbClr val="FFFFFF"/>
                </a:solidFill>
                <a:effectLst/>
              </a:rPr>
              <a:t>năng</a:t>
            </a:r>
            <a:r>
              <a:rPr lang="en-US" sz="2500" dirty="0">
                <a:solidFill>
                  <a:srgbClr val="FFFFFF"/>
                </a:solidFill>
                <a:effectLst/>
              </a:rPr>
              <a:t> </a:t>
            </a:r>
            <a:r>
              <a:rPr lang="en-US" sz="2500" dirty="0" err="1">
                <a:solidFill>
                  <a:srgbClr val="FFFFFF"/>
                </a:solidFill>
                <a:effectLst/>
              </a:rPr>
              <a:t>cho</a:t>
            </a:r>
            <a:r>
              <a:rPr lang="en-US" sz="2500" dirty="0">
                <a:solidFill>
                  <a:srgbClr val="FFFFFF"/>
                </a:solidFill>
                <a:effectLst/>
              </a:rPr>
              <a:t> </a:t>
            </a:r>
            <a:r>
              <a:rPr lang="en-US" sz="2500" dirty="0" err="1">
                <a:solidFill>
                  <a:srgbClr val="FFFFFF"/>
                </a:solidFill>
                <a:effectLst/>
              </a:rPr>
              <a:t>phép</a:t>
            </a:r>
            <a:r>
              <a:rPr lang="en-US" sz="2500" dirty="0">
                <a:solidFill>
                  <a:srgbClr val="FFFFFF"/>
                </a:solidFill>
                <a:effectLst/>
              </a:rPr>
              <a:t> </a:t>
            </a:r>
            <a:r>
              <a:rPr lang="en-US" sz="2500" dirty="0" err="1">
                <a:solidFill>
                  <a:srgbClr val="FFFFFF"/>
                </a:solidFill>
                <a:effectLst/>
              </a:rPr>
              <a:t>quản</a:t>
            </a:r>
            <a:r>
              <a:rPr lang="en-US" sz="2500" dirty="0">
                <a:solidFill>
                  <a:srgbClr val="FFFFFF"/>
                </a:solidFill>
                <a:effectLst/>
              </a:rPr>
              <a:t> </a:t>
            </a:r>
            <a:r>
              <a:rPr lang="en-US" sz="2500" dirty="0" err="1">
                <a:solidFill>
                  <a:srgbClr val="FFFFFF"/>
                </a:solidFill>
                <a:effectLst/>
              </a:rPr>
              <a:t>trị</a:t>
            </a:r>
            <a:r>
              <a:rPr lang="en-US" sz="2500" dirty="0">
                <a:solidFill>
                  <a:srgbClr val="FFFFFF"/>
                </a:solidFill>
                <a:effectLst/>
              </a:rPr>
              <a:t> </a:t>
            </a:r>
            <a:r>
              <a:rPr lang="en-US" sz="2500" dirty="0" err="1">
                <a:solidFill>
                  <a:srgbClr val="FFFFFF"/>
                </a:solidFill>
                <a:effectLst/>
              </a:rPr>
              <a:t>viên</a:t>
            </a:r>
            <a:r>
              <a:rPr lang="en-US" sz="2500" dirty="0">
                <a:solidFill>
                  <a:srgbClr val="FFFFFF"/>
                </a:solidFill>
                <a:effectLst/>
              </a:rPr>
              <a:t> </a:t>
            </a:r>
            <a:r>
              <a:rPr lang="en-US" sz="2500" dirty="0" err="1">
                <a:solidFill>
                  <a:srgbClr val="FFFFFF"/>
                </a:solidFill>
                <a:effectLst/>
              </a:rPr>
              <a:t>thêm</a:t>
            </a:r>
            <a:r>
              <a:rPr lang="en-US" sz="2500" dirty="0">
                <a:solidFill>
                  <a:srgbClr val="FFFFFF"/>
                </a:solidFill>
                <a:effectLst/>
              </a:rPr>
              <a:t>, </a:t>
            </a:r>
            <a:r>
              <a:rPr lang="en-US" sz="2500" dirty="0" err="1">
                <a:solidFill>
                  <a:srgbClr val="FFFFFF"/>
                </a:solidFill>
                <a:effectLst/>
              </a:rPr>
              <a:t>sửa</a:t>
            </a:r>
            <a:r>
              <a:rPr lang="en-US" sz="2500" dirty="0">
                <a:solidFill>
                  <a:srgbClr val="FFFFFF"/>
                </a:solidFill>
                <a:effectLst/>
              </a:rPr>
              <a:t>, </a:t>
            </a:r>
            <a:r>
              <a:rPr lang="en-US" sz="2500" dirty="0" err="1">
                <a:solidFill>
                  <a:srgbClr val="FFFFFF"/>
                </a:solidFill>
                <a:effectLst/>
              </a:rPr>
              <a:t>xóa</a:t>
            </a:r>
            <a:r>
              <a:rPr lang="en-US" sz="2500" dirty="0">
                <a:solidFill>
                  <a:srgbClr val="FFFFFF"/>
                </a:solidFill>
                <a:effectLst/>
              </a:rPr>
              <a:t> </a:t>
            </a:r>
            <a:r>
              <a:rPr lang="en-US" sz="2500" dirty="0" err="1">
                <a:solidFill>
                  <a:srgbClr val="FFFFFF"/>
                </a:solidFill>
                <a:effectLst/>
              </a:rPr>
              <a:t>và</a:t>
            </a:r>
            <a:r>
              <a:rPr lang="en-US" sz="2500" dirty="0">
                <a:solidFill>
                  <a:srgbClr val="FFFFFF"/>
                </a:solidFill>
                <a:effectLst/>
              </a:rPr>
              <a:t> </a:t>
            </a:r>
            <a:r>
              <a:rPr lang="en-US" sz="2500" dirty="0" err="1">
                <a:solidFill>
                  <a:srgbClr val="FFFFFF"/>
                </a:solidFill>
                <a:effectLst/>
              </a:rPr>
              <a:t>xem</a:t>
            </a:r>
            <a:r>
              <a:rPr lang="en-US" sz="2500" dirty="0">
                <a:solidFill>
                  <a:srgbClr val="FFFFFF"/>
                </a:solidFill>
                <a:effectLst/>
              </a:rPr>
              <a:t> </a:t>
            </a:r>
            <a:r>
              <a:rPr lang="en-US" sz="2500" dirty="0" err="1">
                <a:solidFill>
                  <a:srgbClr val="FFFFFF"/>
                </a:solidFill>
                <a:effectLst/>
              </a:rPr>
              <a:t>danh</a:t>
            </a:r>
            <a:r>
              <a:rPr lang="en-US" sz="2500" dirty="0">
                <a:solidFill>
                  <a:srgbClr val="FFFFFF"/>
                </a:solidFill>
                <a:effectLst/>
              </a:rPr>
              <a:t> </a:t>
            </a:r>
            <a:r>
              <a:rPr lang="en-US" sz="2500" dirty="0" err="1">
                <a:solidFill>
                  <a:srgbClr val="FFFFFF"/>
                </a:solidFill>
                <a:effectLst/>
              </a:rPr>
              <a:t>mục</a:t>
            </a:r>
            <a:r>
              <a:rPr lang="en-US" sz="2500" dirty="0">
                <a:solidFill>
                  <a:srgbClr val="FFFFFF"/>
                </a:solidFill>
                <a:effectLst/>
              </a:rPr>
              <a:t> </a:t>
            </a:r>
            <a:r>
              <a:rPr lang="en-US" sz="2500" dirty="0" err="1">
                <a:solidFill>
                  <a:srgbClr val="FFFFFF"/>
                </a:solidFill>
                <a:effectLst/>
              </a:rPr>
              <a:t>dùng</a:t>
            </a:r>
            <a:r>
              <a:rPr lang="en-US" sz="2500" dirty="0">
                <a:solidFill>
                  <a:srgbClr val="FFFFFF"/>
                </a:solidFill>
                <a:effectLst/>
              </a:rPr>
              <a:t> </a:t>
            </a:r>
            <a:r>
              <a:rPr lang="en-US" sz="2500" dirty="0" err="1">
                <a:solidFill>
                  <a:srgbClr val="FFFFFF"/>
                </a:solidFill>
                <a:effectLst/>
              </a:rPr>
              <a:t>trong</a:t>
            </a:r>
            <a:r>
              <a:rPr lang="en-US" sz="2500" dirty="0">
                <a:solidFill>
                  <a:srgbClr val="FFFFFF"/>
                </a:solidFill>
                <a:effectLst/>
              </a:rPr>
              <a:t> </a:t>
            </a:r>
            <a:r>
              <a:rPr lang="en-US" sz="2500" dirty="0" err="1">
                <a:solidFill>
                  <a:srgbClr val="FFFFFF"/>
                </a:solidFill>
                <a:effectLst/>
              </a:rPr>
              <a:t>hệ</a:t>
            </a:r>
            <a:r>
              <a:rPr lang="en-US" sz="2500" dirty="0">
                <a:solidFill>
                  <a:srgbClr val="FFFFFF"/>
                </a:solidFill>
                <a:effectLst/>
              </a:rPr>
              <a:t> </a:t>
            </a:r>
            <a:r>
              <a:rPr lang="en-US" sz="2500" dirty="0" err="1">
                <a:solidFill>
                  <a:srgbClr val="FFFFFF"/>
                </a:solidFill>
                <a:effectLst/>
              </a:rPr>
              <a:t>thống</a:t>
            </a:r>
            <a:r>
              <a:rPr lang="en-US" sz="2500" dirty="0">
                <a:solidFill>
                  <a:srgbClr val="FFFFFF"/>
                </a:solidFill>
                <a:effectLst/>
              </a:rPr>
              <a:t> </a:t>
            </a:r>
            <a:r>
              <a:rPr lang="en-US" sz="2500" dirty="0" err="1">
                <a:solidFill>
                  <a:srgbClr val="FFFFFF"/>
                </a:solidFill>
                <a:effectLst/>
              </a:rPr>
              <a:t>nhằm</a:t>
            </a:r>
            <a:r>
              <a:rPr lang="en-US" sz="2500" dirty="0">
                <a:solidFill>
                  <a:srgbClr val="FFFFFF"/>
                </a:solidFill>
                <a:effectLst/>
              </a:rPr>
              <a:t> </a:t>
            </a:r>
            <a:r>
              <a:rPr lang="en-US" sz="2500" dirty="0" err="1">
                <a:solidFill>
                  <a:srgbClr val="FFFFFF"/>
                </a:solidFill>
                <a:effectLst/>
              </a:rPr>
              <a:t>tổ</a:t>
            </a:r>
            <a:r>
              <a:rPr lang="en-US" sz="2500" dirty="0">
                <a:solidFill>
                  <a:srgbClr val="FFFFFF"/>
                </a:solidFill>
                <a:effectLst/>
              </a:rPr>
              <a:t> </a:t>
            </a:r>
            <a:r>
              <a:rPr lang="en-US" sz="2500" dirty="0" err="1">
                <a:solidFill>
                  <a:srgbClr val="FFFFFF"/>
                </a:solidFill>
                <a:effectLst/>
              </a:rPr>
              <a:t>chức</a:t>
            </a:r>
            <a:r>
              <a:rPr lang="en-US" sz="2500" dirty="0">
                <a:solidFill>
                  <a:srgbClr val="FFFFFF"/>
                </a:solidFill>
                <a:effectLst/>
              </a:rPr>
              <a:t> </a:t>
            </a:r>
            <a:r>
              <a:rPr lang="en-US" sz="2500" dirty="0" err="1">
                <a:solidFill>
                  <a:srgbClr val="FFFFFF"/>
                </a:solidFill>
                <a:effectLst/>
              </a:rPr>
              <a:t>và</a:t>
            </a:r>
            <a:r>
              <a:rPr lang="en-US" sz="2500" dirty="0">
                <a:solidFill>
                  <a:srgbClr val="FFFFFF"/>
                </a:solidFill>
                <a:effectLst/>
              </a:rPr>
              <a:t> </a:t>
            </a:r>
            <a:r>
              <a:rPr lang="en-US" sz="2500" dirty="0" err="1">
                <a:solidFill>
                  <a:srgbClr val="FFFFFF"/>
                </a:solidFill>
                <a:effectLst/>
              </a:rPr>
              <a:t>quản</a:t>
            </a:r>
            <a:r>
              <a:rPr lang="en-US" sz="2500" dirty="0">
                <a:solidFill>
                  <a:srgbClr val="FFFFFF"/>
                </a:solidFill>
                <a:effectLst/>
              </a:rPr>
              <a:t> </a:t>
            </a:r>
            <a:r>
              <a:rPr lang="en-US" sz="2500" dirty="0" err="1">
                <a:solidFill>
                  <a:srgbClr val="FFFFFF"/>
                </a:solidFill>
                <a:effectLst/>
              </a:rPr>
              <a:t>lý</a:t>
            </a:r>
            <a:r>
              <a:rPr lang="en-US" sz="2500" dirty="0">
                <a:solidFill>
                  <a:srgbClr val="FFFFFF"/>
                </a:solidFill>
                <a:effectLst/>
              </a:rPr>
              <a:t> </a:t>
            </a:r>
            <a:r>
              <a:rPr lang="en-US" sz="2500" dirty="0" err="1">
                <a:solidFill>
                  <a:srgbClr val="FFFFFF"/>
                </a:solidFill>
                <a:effectLst/>
              </a:rPr>
              <a:t>dữ</a:t>
            </a:r>
            <a:r>
              <a:rPr lang="en-US" sz="2500" dirty="0">
                <a:solidFill>
                  <a:srgbClr val="FFFFFF"/>
                </a:solidFill>
                <a:effectLst/>
              </a:rPr>
              <a:t> </a:t>
            </a:r>
            <a:r>
              <a:rPr lang="en-US" sz="2500" dirty="0" err="1">
                <a:solidFill>
                  <a:srgbClr val="FFFFFF"/>
                </a:solidFill>
                <a:effectLst/>
              </a:rPr>
              <a:t>liệu</a:t>
            </a:r>
            <a:r>
              <a:rPr lang="en-US" sz="2500" dirty="0">
                <a:solidFill>
                  <a:srgbClr val="FFFFFF"/>
                </a:solidFill>
                <a:effectLst/>
              </a:rPr>
              <a:t> </a:t>
            </a:r>
            <a:r>
              <a:rPr lang="en-US" sz="2500" dirty="0" err="1">
                <a:solidFill>
                  <a:srgbClr val="FFFFFF"/>
                </a:solidFill>
                <a:effectLst/>
              </a:rPr>
              <a:t>hiệu</a:t>
            </a:r>
            <a:r>
              <a:rPr lang="en-US" sz="2500" dirty="0">
                <a:solidFill>
                  <a:srgbClr val="FFFFFF"/>
                </a:solidFill>
                <a:effectLst/>
              </a:rPr>
              <a:t> </a:t>
            </a:r>
            <a:r>
              <a:rPr lang="en-US" sz="2500" dirty="0" err="1">
                <a:solidFill>
                  <a:srgbClr val="FFFFFF"/>
                </a:solidFill>
                <a:effectLst/>
              </a:rPr>
              <a:t>quả</a:t>
            </a:r>
            <a:r>
              <a:rPr lang="en-US" sz="2500" dirty="0">
                <a:solidFill>
                  <a:srgbClr val="FFFFFF"/>
                </a:solidFill>
                <a:effectLst/>
              </a:rPr>
              <a:t>.</a:t>
            </a:r>
          </a:p>
        </p:txBody>
      </p:sp>
      <p:pic>
        <p:nvPicPr>
          <p:cNvPr id="9" name="Picture 8" descr="A diagram of a computer flowchart&#10;&#10;AI-generated content may be incorrect.">
            <a:extLst>
              <a:ext uri="{FF2B5EF4-FFF2-40B4-BE49-F238E27FC236}">
                <a16:creationId xmlns:a16="http://schemas.microsoft.com/office/drawing/2014/main" id="{B29FAD88-09F1-56A9-1E5B-C13945A204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728" y="636728"/>
            <a:ext cx="7400925" cy="3524250"/>
          </a:xfrm>
          <a:prstGeom prst="rect">
            <a:avLst/>
          </a:prstGeom>
        </p:spPr>
      </p:pic>
    </p:spTree>
    <p:extLst>
      <p:ext uri="{BB962C8B-B14F-4D97-AF65-F5344CB8AC3E}">
        <p14:creationId xmlns:p14="http://schemas.microsoft.com/office/powerpoint/2010/main" val="186751810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F08E875-E348-0BBF-69FD-5030883284C4}"/>
            </a:ext>
          </a:extLst>
        </p:cNvPr>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EA5912E6-DC2C-5778-F4FF-C80593AB04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606FB6B-287E-3F4D-F192-C87DA9C403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4B3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5A4642-49BB-DEB0-A6CD-C6225F56D77D}"/>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sz="5000" b="0" dirty="0">
                <a:solidFill>
                  <a:srgbClr val="FFFFFF"/>
                </a:solidFill>
              </a:rPr>
              <a:t>Use Case  </a:t>
            </a:r>
            <a:r>
              <a:rPr lang="en-US" sz="5000" b="0" dirty="0" err="1">
                <a:solidFill>
                  <a:srgbClr val="FFFFFF"/>
                </a:solidFill>
              </a:rPr>
              <a:t>QLDanhMuc</a:t>
            </a:r>
            <a:endParaRPr lang="en-US" sz="5000" b="0" dirty="0">
              <a:solidFill>
                <a:srgbClr val="FFFFFF"/>
              </a:solidFill>
            </a:endParaRPr>
          </a:p>
        </p:txBody>
      </p:sp>
      <p:sp>
        <p:nvSpPr>
          <p:cNvPr id="16" name="Rectangle 15">
            <a:extLst>
              <a:ext uri="{FF2B5EF4-FFF2-40B4-BE49-F238E27FC236}">
                <a16:creationId xmlns:a16="http://schemas.microsoft.com/office/drawing/2014/main" id="{6C1A5293-5180-0ACD-DAF8-0869F1C9BA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D2460C7-6895-C5EC-3683-8F5C5984130A}"/>
              </a:ext>
            </a:extLst>
          </p:cNvPr>
          <p:cNvSpPr txBox="1"/>
          <p:nvPr/>
        </p:nvSpPr>
        <p:spPr>
          <a:xfrm>
            <a:off x="7668358" y="1002818"/>
            <a:ext cx="4068205" cy="4852362"/>
          </a:xfrm>
          <a:prstGeom prst="rect">
            <a:avLst/>
          </a:prstGeom>
        </p:spPr>
        <p:txBody>
          <a:bodyPr vert="horz" lIns="45720" tIns="45720" rIns="45720" bIns="45720" rtlCol="0" anchor="ctr">
            <a:noAutofit/>
          </a:bodyPr>
          <a:lstStyle/>
          <a:p>
            <a:pPr algn="just">
              <a:lnSpc>
                <a:spcPct val="90000"/>
              </a:lnSpc>
              <a:spcAft>
                <a:spcPts val="1000"/>
              </a:spcAft>
              <a:buClr>
                <a:schemeClr val="accent1"/>
              </a:buClr>
            </a:pPr>
            <a:r>
              <a:rPr lang="vi-VN" sz="19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Dòng sự kiện chính:</a:t>
            </a:r>
          </a:p>
          <a:p>
            <a:pPr algn="just">
              <a:lnSpc>
                <a:spcPct val="90000"/>
              </a:lnSpc>
              <a:spcAft>
                <a:spcPts val="1000"/>
              </a:spcAft>
              <a:buClr>
                <a:schemeClr val="accent1"/>
              </a:buClr>
            </a:pPr>
            <a:r>
              <a:rPr lang="vi-VN" sz="19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1.Người dùng (Admin) đăng nhập và truy cập trang danh mục.</a:t>
            </a:r>
          </a:p>
          <a:p>
            <a:pPr algn="just">
              <a:lnSpc>
                <a:spcPct val="90000"/>
              </a:lnSpc>
              <a:spcAft>
                <a:spcPts val="1000"/>
              </a:spcAft>
              <a:buClr>
                <a:schemeClr val="accent1"/>
              </a:buClr>
            </a:pPr>
            <a:r>
              <a:rPr lang="vi-VN" sz="19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2.Hệ thống tải danh sách danh mục từ server.</a:t>
            </a:r>
          </a:p>
          <a:p>
            <a:pPr algn="just">
              <a:lnSpc>
                <a:spcPct val="90000"/>
              </a:lnSpc>
              <a:spcAft>
                <a:spcPts val="1000"/>
              </a:spcAft>
              <a:buClr>
                <a:schemeClr val="accent1"/>
              </a:buClr>
            </a:pPr>
            <a:r>
              <a:rPr lang="vi-VN" sz="19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3.Người dùng thực hiện thao tác:</a:t>
            </a:r>
          </a:p>
          <a:p>
            <a:pPr marL="800100" lvl="1" indent="-342900">
              <a:lnSpc>
                <a:spcPct val="120000"/>
              </a:lnSpc>
              <a:spcAft>
                <a:spcPts val="1000"/>
              </a:spcAft>
              <a:buClr>
                <a:schemeClr val="accent1"/>
              </a:buClr>
              <a:buFont typeface="Arial" panose="020B0604020202020204" pitchFamily="34" charset="0"/>
              <a:buChar char="•"/>
            </a:pPr>
            <a:r>
              <a:rPr lang="vi-VN" sz="1900" dirty="0">
                <a:solidFill>
                  <a:srgbClr val="FFFFFF"/>
                </a:solidFill>
                <a:latin typeface="Calibri" panose="020F0502020204030204" pitchFamily="34" charset="0"/>
                <a:ea typeface="Calibri" panose="020F0502020204030204" pitchFamily="34" charset="0"/>
                <a:cs typeface="Calibri" panose="020F0502020204030204" pitchFamily="34" charset="0"/>
              </a:rPr>
              <a:t>Thêm danh mục → Gửi dữ liệu → Server lưu → Giao diện cập nhật.</a:t>
            </a:r>
          </a:p>
          <a:p>
            <a:pPr marL="800100" lvl="1" indent="-342900">
              <a:lnSpc>
                <a:spcPct val="120000"/>
              </a:lnSpc>
              <a:spcAft>
                <a:spcPts val="1000"/>
              </a:spcAft>
              <a:buClr>
                <a:schemeClr val="accent1"/>
              </a:buClr>
              <a:buFont typeface="Arial" panose="020B0604020202020204" pitchFamily="34" charset="0"/>
              <a:buChar char="•"/>
            </a:pPr>
            <a:r>
              <a:rPr lang="vi-VN" sz="1900" dirty="0">
                <a:solidFill>
                  <a:srgbClr val="FFFFFF"/>
                </a:solidFill>
                <a:latin typeface="Calibri" panose="020F0502020204030204" pitchFamily="34" charset="0"/>
                <a:ea typeface="Calibri" panose="020F0502020204030204" pitchFamily="34" charset="0"/>
                <a:cs typeface="Calibri" panose="020F0502020204030204" pitchFamily="34" charset="0"/>
              </a:rPr>
              <a:t>Sửa danh mục → Gửi dữ liệu mới → Server cập nhật → Hiển thị lại.</a:t>
            </a:r>
          </a:p>
          <a:p>
            <a:pPr marL="800100" lvl="1" indent="-342900">
              <a:lnSpc>
                <a:spcPct val="120000"/>
              </a:lnSpc>
              <a:spcAft>
                <a:spcPts val="1000"/>
              </a:spcAft>
              <a:buClr>
                <a:schemeClr val="accent1"/>
              </a:buClr>
              <a:buFont typeface="Arial" panose="020B0604020202020204" pitchFamily="34" charset="0"/>
              <a:buChar char="•"/>
            </a:pPr>
            <a:r>
              <a:rPr lang="vi-VN" sz="1900" dirty="0">
                <a:solidFill>
                  <a:srgbClr val="FFFFFF"/>
                </a:solidFill>
                <a:latin typeface="Calibri" panose="020F0502020204030204" pitchFamily="34" charset="0"/>
                <a:ea typeface="Calibri" panose="020F0502020204030204" pitchFamily="34" charset="0"/>
                <a:cs typeface="Calibri" panose="020F0502020204030204" pitchFamily="34" charset="0"/>
              </a:rPr>
              <a:t>Xóa danh mục → Gửi yêu cầu → Server xóa → Danh sách làm mới.</a:t>
            </a:r>
          </a:p>
          <a:p>
            <a:pPr algn="just">
              <a:lnSpc>
                <a:spcPct val="90000"/>
              </a:lnSpc>
              <a:spcAft>
                <a:spcPts val="1000"/>
              </a:spcAft>
              <a:buClr>
                <a:schemeClr val="accent1"/>
              </a:buClr>
            </a:pPr>
            <a:r>
              <a:rPr lang="vi-VN" sz="1900"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4.Hệ thống phản hồi kết quả (thành công hoặc lỗi).</a:t>
            </a:r>
          </a:p>
        </p:txBody>
      </p:sp>
      <p:pic>
        <p:nvPicPr>
          <p:cNvPr id="4" name="Picture 3" descr="A diagram of a computer flowchart&#10;&#10;AI-generated content may be incorrect.">
            <a:extLst>
              <a:ext uri="{FF2B5EF4-FFF2-40B4-BE49-F238E27FC236}">
                <a16:creationId xmlns:a16="http://schemas.microsoft.com/office/drawing/2014/main" id="{0C8B7204-0785-5C82-E427-0234D68E77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728" y="636728"/>
            <a:ext cx="7400925" cy="3524250"/>
          </a:xfrm>
          <a:prstGeom prst="rect">
            <a:avLst/>
          </a:prstGeom>
        </p:spPr>
      </p:pic>
    </p:spTree>
    <p:extLst>
      <p:ext uri="{BB962C8B-B14F-4D97-AF65-F5344CB8AC3E}">
        <p14:creationId xmlns:p14="http://schemas.microsoft.com/office/powerpoint/2010/main" val="192775482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064CD4E-E1E7-6E2A-4A3E-DD25240D52E2}"/>
            </a:ext>
          </a:extLst>
        </p:cNvPr>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E5841F-0675-5471-66CB-45266EB86C9B}"/>
              </a:ext>
            </a:extLst>
          </p:cNvPr>
          <p:cNvSpPr>
            <a:spLocks noGrp="1"/>
          </p:cNvSpPr>
          <p:nvPr>
            <p:ph type="title"/>
          </p:nvPr>
        </p:nvSpPr>
        <p:spPr>
          <a:xfrm>
            <a:off x="46169" y="631978"/>
            <a:ext cx="4224759" cy="5613236"/>
          </a:xfrm>
        </p:spPr>
        <p:txBody>
          <a:bodyPr vert="horz" lIns="91440" tIns="45720" rIns="91440" bIns="45720" rtlCol="0" anchor="ctr">
            <a:normAutofit/>
          </a:bodyPr>
          <a:lstStyle/>
          <a:p>
            <a:r>
              <a:rPr lang="en-US" sz="4400" b="0" dirty="0">
                <a:solidFill>
                  <a:srgbClr val="FFFFFF"/>
                </a:solidFill>
                <a:latin typeface="Arial" panose="020B0604020202020204" pitchFamily="34" charset="0"/>
                <a:cs typeface="Arial" panose="020B0604020202020204" pitchFamily="34" charset="0"/>
              </a:rPr>
              <a:t>Use Case  </a:t>
            </a:r>
            <a:r>
              <a:rPr lang="en-US" sz="4400" b="0" dirty="0" err="1">
                <a:solidFill>
                  <a:srgbClr val="FFFFFF"/>
                </a:solidFill>
                <a:latin typeface="Arial" panose="020B0604020202020204" pitchFamily="34" charset="0"/>
                <a:cs typeface="Arial" panose="020B0604020202020204" pitchFamily="34" charset="0"/>
              </a:rPr>
              <a:t>QLHopDong</a:t>
            </a:r>
            <a:endParaRPr lang="en-US" sz="4400" b="0" dirty="0">
              <a:solidFill>
                <a:srgbClr val="FFFFFF"/>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C366976E-2AD4-AE7E-3246-1BA457CCF016}"/>
              </a:ext>
            </a:extLst>
          </p:cNvPr>
          <p:cNvSpPr txBox="1"/>
          <p:nvPr/>
        </p:nvSpPr>
        <p:spPr>
          <a:xfrm>
            <a:off x="4699818" y="640080"/>
            <a:ext cx="7172138" cy="3745107"/>
          </a:xfrm>
          <a:prstGeom prst="rect">
            <a:avLst/>
          </a:prstGeom>
        </p:spPr>
        <p:txBody>
          <a:bodyPr vert="horz" lIns="45720" tIns="45720" rIns="45720" bIns="45720" rtlCol="0">
            <a:normAutofit/>
          </a:bodyPr>
          <a:lstStyle/>
          <a:p>
            <a:pPr>
              <a:lnSpc>
                <a:spcPct val="90000"/>
              </a:lnSpc>
              <a:spcAft>
                <a:spcPts val="1000"/>
              </a:spcAft>
              <a:buClr>
                <a:schemeClr val="accent1"/>
              </a:buClr>
            </a:pPr>
            <a:r>
              <a:rPr lang="en-US" sz="4000" dirty="0" err="1">
                <a:effectLst/>
              </a:rPr>
              <a:t>Chức</a:t>
            </a:r>
            <a:r>
              <a:rPr lang="en-US" sz="4000" dirty="0">
                <a:effectLst/>
              </a:rPr>
              <a:t> </a:t>
            </a:r>
            <a:r>
              <a:rPr lang="en-US" sz="4000" dirty="0" err="1">
                <a:effectLst/>
              </a:rPr>
              <a:t>năng</a:t>
            </a:r>
            <a:r>
              <a:rPr lang="en-US" sz="4000" dirty="0">
                <a:effectLst/>
              </a:rPr>
              <a:t> </a:t>
            </a:r>
            <a:r>
              <a:rPr lang="en-US" sz="4000" dirty="0" err="1">
                <a:effectLst/>
              </a:rPr>
              <a:t>cho</a:t>
            </a:r>
            <a:r>
              <a:rPr lang="en-US" sz="4000" dirty="0">
                <a:effectLst/>
              </a:rPr>
              <a:t> </a:t>
            </a:r>
            <a:r>
              <a:rPr lang="en-US" sz="4000" dirty="0" err="1">
                <a:effectLst/>
              </a:rPr>
              <a:t>phép</a:t>
            </a:r>
            <a:r>
              <a:rPr lang="en-US" sz="4000" dirty="0">
                <a:effectLst/>
              </a:rPr>
              <a:t> </a:t>
            </a:r>
            <a:r>
              <a:rPr lang="en-US" sz="4000" dirty="0" err="1">
                <a:effectLst/>
              </a:rPr>
              <a:t>quản</a:t>
            </a:r>
            <a:r>
              <a:rPr lang="en-US" sz="4000" dirty="0">
                <a:effectLst/>
              </a:rPr>
              <a:t> </a:t>
            </a:r>
            <a:r>
              <a:rPr lang="en-US" sz="4000" dirty="0" err="1">
                <a:effectLst/>
              </a:rPr>
              <a:t>trị</a:t>
            </a:r>
            <a:r>
              <a:rPr lang="en-US" sz="4000" dirty="0">
                <a:effectLst/>
              </a:rPr>
              <a:t> </a:t>
            </a:r>
            <a:r>
              <a:rPr lang="en-US" sz="4000" dirty="0" err="1">
                <a:effectLst/>
              </a:rPr>
              <a:t>viên</a:t>
            </a:r>
            <a:r>
              <a:rPr lang="en-US" sz="4000" dirty="0">
                <a:effectLst/>
              </a:rPr>
              <a:t> </a:t>
            </a:r>
            <a:r>
              <a:rPr lang="en-US" sz="4000" dirty="0" err="1">
                <a:effectLst/>
              </a:rPr>
              <a:t>tạo</a:t>
            </a:r>
            <a:r>
              <a:rPr lang="en-US" sz="4000" dirty="0">
                <a:effectLst/>
              </a:rPr>
              <a:t>, </a:t>
            </a:r>
            <a:r>
              <a:rPr lang="en-US" sz="4000" dirty="0" err="1">
                <a:effectLst/>
              </a:rPr>
              <a:t>cập</a:t>
            </a:r>
            <a:r>
              <a:rPr lang="en-US" sz="4000" dirty="0">
                <a:effectLst/>
              </a:rPr>
              <a:t> </a:t>
            </a:r>
            <a:r>
              <a:rPr lang="en-US" sz="4000" dirty="0" err="1">
                <a:effectLst/>
              </a:rPr>
              <a:t>nhật</a:t>
            </a:r>
            <a:r>
              <a:rPr lang="en-US" sz="4000" dirty="0">
                <a:effectLst/>
              </a:rPr>
              <a:t>, </a:t>
            </a:r>
            <a:r>
              <a:rPr lang="en-US" sz="4000" dirty="0" err="1">
                <a:effectLst/>
              </a:rPr>
              <a:t>tìm</a:t>
            </a:r>
            <a:r>
              <a:rPr lang="en-US" sz="4000" dirty="0">
                <a:effectLst/>
              </a:rPr>
              <a:t> </a:t>
            </a:r>
            <a:r>
              <a:rPr lang="en-US" sz="4000" dirty="0" err="1">
                <a:effectLst/>
              </a:rPr>
              <a:t>kiếm</a:t>
            </a:r>
            <a:r>
              <a:rPr lang="en-US" sz="4000" dirty="0">
                <a:effectLst/>
              </a:rPr>
              <a:t> </a:t>
            </a:r>
            <a:r>
              <a:rPr lang="en-US" sz="4000" dirty="0" err="1">
                <a:effectLst/>
              </a:rPr>
              <a:t>và</a:t>
            </a:r>
            <a:r>
              <a:rPr lang="en-US" sz="4000" dirty="0">
                <a:effectLst/>
              </a:rPr>
              <a:t> </a:t>
            </a:r>
            <a:r>
              <a:rPr lang="en-US" sz="4000" dirty="0" err="1">
                <a:effectLst/>
              </a:rPr>
              <a:t>quản</a:t>
            </a:r>
            <a:r>
              <a:rPr lang="en-US" sz="4000" dirty="0">
                <a:effectLst/>
              </a:rPr>
              <a:t> </a:t>
            </a:r>
            <a:r>
              <a:rPr lang="en-US" sz="4000" dirty="0" err="1">
                <a:effectLst/>
              </a:rPr>
              <a:t>lý</a:t>
            </a:r>
            <a:r>
              <a:rPr lang="en-US" sz="4000" dirty="0">
                <a:effectLst/>
              </a:rPr>
              <a:t> </a:t>
            </a:r>
            <a:r>
              <a:rPr lang="en-US" sz="4000" dirty="0" err="1">
                <a:effectLst/>
              </a:rPr>
              <a:t>hợp</a:t>
            </a:r>
            <a:r>
              <a:rPr lang="en-US" sz="4000" dirty="0">
                <a:effectLst/>
              </a:rPr>
              <a:t> </a:t>
            </a:r>
            <a:r>
              <a:rPr lang="en-US" sz="4000" dirty="0" err="1">
                <a:effectLst/>
              </a:rPr>
              <a:t>đồng</a:t>
            </a:r>
            <a:r>
              <a:rPr lang="en-US" sz="4000" dirty="0">
                <a:effectLst/>
              </a:rPr>
              <a:t> </a:t>
            </a:r>
            <a:r>
              <a:rPr lang="en-US" sz="4000" dirty="0" err="1">
                <a:effectLst/>
              </a:rPr>
              <a:t>giữa</a:t>
            </a:r>
            <a:r>
              <a:rPr lang="en-US" sz="4000" dirty="0">
                <a:effectLst/>
              </a:rPr>
              <a:t> </a:t>
            </a:r>
            <a:r>
              <a:rPr lang="en-US" sz="4000" dirty="0" err="1">
                <a:effectLst/>
              </a:rPr>
              <a:t>khách</a:t>
            </a:r>
            <a:r>
              <a:rPr lang="en-US" sz="4000" dirty="0">
                <a:effectLst/>
              </a:rPr>
              <a:t> </a:t>
            </a:r>
            <a:r>
              <a:rPr lang="en-US" sz="4000" dirty="0" err="1">
                <a:effectLst/>
              </a:rPr>
              <a:t>hàng</a:t>
            </a:r>
            <a:r>
              <a:rPr lang="en-US" sz="4000" dirty="0">
                <a:effectLst/>
              </a:rPr>
              <a:t> </a:t>
            </a:r>
            <a:r>
              <a:rPr lang="en-US" sz="4000" dirty="0" err="1">
                <a:effectLst/>
              </a:rPr>
              <a:t>và</a:t>
            </a:r>
            <a:r>
              <a:rPr lang="en-US" sz="4000" dirty="0">
                <a:effectLst/>
              </a:rPr>
              <a:t> </a:t>
            </a:r>
            <a:r>
              <a:rPr lang="en-US" sz="4000" dirty="0" err="1">
                <a:effectLst/>
              </a:rPr>
              <a:t>bên</a:t>
            </a:r>
            <a:r>
              <a:rPr lang="en-US" sz="4000" dirty="0">
                <a:effectLst/>
              </a:rPr>
              <a:t> </a:t>
            </a:r>
            <a:r>
              <a:rPr lang="en-US" sz="4000" dirty="0" err="1">
                <a:effectLst/>
              </a:rPr>
              <a:t>cung</a:t>
            </a:r>
            <a:r>
              <a:rPr lang="en-US" sz="4000" dirty="0">
                <a:effectLst/>
              </a:rPr>
              <a:t> </a:t>
            </a:r>
            <a:r>
              <a:rPr lang="en-US" sz="4000" dirty="0" err="1">
                <a:effectLst/>
              </a:rPr>
              <a:t>cấp</a:t>
            </a:r>
            <a:r>
              <a:rPr lang="en-US" sz="4000" dirty="0">
                <a:effectLst/>
              </a:rPr>
              <a:t> </a:t>
            </a:r>
            <a:r>
              <a:rPr lang="en-US" sz="4000" dirty="0" err="1">
                <a:effectLst/>
              </a:rPr>
              <a:t>sản</a:t>
            </a:r>
            <a:r>
              <a:rPr lang="en-US" sz="4000" dirty="0">
                <a:effectLst/>
              </a:rPr>
              <a:t> </a:t>
            </a:r>
            <a:r>
              <a:rPr lang="en-US" sz="4000" dirty="0" err="1">
                <a:effectLst/>
              </a:rPr>
              <a:t>phẩm</a:t>
            </a:r>
            <a:endParaRPr lang="en-US" sz="4000" dirty="0">
              <a:effectLst/>
            </a:endParaRPr>
          </a:p>
        </p:txBody>
      </p:sp>
      <p:pic>
        <p:nvPicPr>
          <p:cNvPr id="5" name="Picture 4" descr="A diagram of a diagram&#10;&#10;AI-generated content may be incorrect.">
            <a:extLst>
              <a:ext uri="{FF2B5EF4-FFF2-40B4-BE49-F238E27FC236}">
                <a16:creationId xmlns:a16="http://schemas.microsoft.com/office/drawing/2014/main" id="{1A7BD0A1-47D1-0D42-0760-C9617B8C40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9975" y="3279869"/>
            <a:ext cx="7601028" cy="2565346"/>
          </a:xfrm>
          <a:prstGeom prst="rect">
            <a:avLst/>
          </a:prstGeom>
        </p:spPr>
      </p:pic>
    </p:spTree>
    <p:extLst>
      <p:ext uri="{BB962C8B-B14F-4D97-AF65-F5344CB8AC3E}">
        <p14:creationId xmlns:p14="http://schemas.microsoft.com/office/powerpoint/2010/main" val="374050184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5D76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F14B27-3950-EA91-9967-5496E17B6A7F}"/>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sz="5000" dirty="0" err="1">
                <a:solidFill>
                  <a:srgbClr val="FFFFFF"/>
                </a:solidFill>
              </a:rPr>
              <a:t>MụC</a:t>
            </a:r>
            <a:r>
              <a:rPr lang="en-US" sz="5000" dirty="0">
                <a:solidFill>
                  <a:srgbClr val="FFFFFF"/>
                </a:solidFill>
              </a:rPr>
              <a:t> </a:t>
            </a:r>
            <a:r>
              <a:rPr lang="en-US" sz="5000" dirty="0" err="1">
                <a:solidFill>
                  <a:srgbClr val="FFFFFF"/>
                </a:solidFill>
              </a:rPr>
              <a:t>lục</a:t>
            </a:r>
            <a:endParaRPr lang="en-US" sz="5000" dirty="0">
              <a:solidFill>
                <a:srgbClr val="FFFFFF"/>
              </a:solidFill>
            </a:endParaRPr>
          </a:p>
        </p:txBody>
      </p:sp>
      <p:pic>
        <p:nvPicPr>
          <p:cNvPr id="7" name="Content Placeholder 6" descr="Mũi tên, Chỉ đường, Mục tiêu, Mục tiêu, Tập trung, Lựa chọn.">
            <a:extLst>
              <a:ext uri="{FF2B5EF4-FFF2-40B4-BE49-F238E27FC236}">
                <a16:creationId xmlns:a16="http://schemas.microsoft.com/office/drawing/2014/main" id="{A8BC5527-E9EF-4610-B3A4-681A26A47ED6}"/>
              </a:ext>
            </a:extLst>
          </p:cNvPr>
          <p:cNvPicPr>
            <a:picLocks noGrp="1" noChangeAspect="1"/>
          </p:cNvPicPr>
          <p:nvPr>
            <p:ph sz="quarter" idx="13"/>
          </p:nvPr>
        </p:nvPicPr>
        <p:blipFill>
          <a:blip r:embed="rId3"/>
          <a:srcRect t="7045" r="1" b="5777"/>
          <a:stretch/>
        </p:blipFill>
        <p:spPr>
          <a:xfrm>
            <a:off x="327547" y="321733"/>
            <a:ext cx="7058306" cy="4107392"/>
          </a:xfrm>
          <a:prstGeom prst="rect">
            <a:avLst/>
          </a:prstGeom>
          <a:noFill/>
        </p:spPr>
      </p:pic>
      <p:sp>
        <p:nvSpPr>
          <p:cNvPr id="4" name="Date Placeholder 3">
            <a:extLst>
              <a:ext uri="{FF2B5EF4-FFF2-40B4-BE49-F238E27FC236}">
                <a16:creationId xmlns:a16="http://schemas.microsoft.com/office/drawing/2014/main" id="{A9C38B60-2C8A-B0F6-594C-814E17659AB2}"/>
              </a:ext>
            </a:extLst>
          </p:cNvPr>
          <p:cNvSpPr>
            <a:spLocks noGrp="1"/>
          </p:cNvSpPr>
          <p:nvPr>
            <p:ph type="dt" sz="half" idx="14"/>
          </p:nvPr>
        </p:nvSpPr>
        <p:spPr>
          <a:xfrm>
            <a:off x="1024129" y="6535157"/>
            <a:ext cx="2154143" cy="274320"/>
          </a:xfrm>
        </p:spPr>
        <p:txBody>
          <a:bodyPr vert="horz" lIns="91440" tIns="45720" rIns="91440" bIns="45720" rtlCol="0" anchor="ctr">
            <a:normAutofit/>
          </a:bodyPr>
          <a:lstStyle/>
          <a:p>
            <a:pPr>
              <a:spcAft>
                <a:spcPts val="600"/>
              </a:spcAft>
            </a:pPr>
            <a:fld id="{8B8EDBE7-C3AC-430B-8587-7F2E5726E52E}" type="datetime1">
              <a:rPr lang="en-US" smtClean="0"/>
              <a:pPr>
                <a:spcAft>
                  <a:spcPts val="600"/>
                </a:spcAft>
              </a:pPr>
              <a:t>5/11/2025</a:t>
            </a:fld>
            <a:endParaRPr lang="en-US"/>
          </a:p>
        </p:txBody>
      </p:sp>
      <p:sp>
        <p:nvSpPr>
          <p:cNvPr id="17" name="Rectangle 16">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93F0F55-FAEC-4690-83F1-C512478F1705}"/>
              </a:ext>
            </a:extLst>
          </p:cNvPr>
          <p:cNvSpPr txBox="1"/>
          <p:nvPr>
            <p:extLst>
              <p:ext uri="{E7BDC344-281C-4309-B0C6-D0EE65EED2A8}">
                <p202:designPr xmlns:p202="http://schemas.microsoft.com/office/powerpoint/2020/02/main">
                  <p202:designTagLst>
                    <p202:designTag name="ARCH:1:CLS" val="BulletedText"/>
                  </p202:designTagLst>
                </p202:designPr>
              </p:ext>
            </p:extLst>
          </p:nvPr>
        </p:nvSpPr>
        <p:spPr>
          <a:xfrm>
            <a:off x="8029319" y="917725"/>
            <a:ext cx="3424739" cy="4852362"/>
          </a:xfrm>
          <a:prstGeom prst="rect">
            <a:avLst/>
          </a:prstGeom>
        </p:spPr>
        <p:txBody>
          <a:bodyPr vert="horz" lIns="45720" tIns="45720" rIns="45720" bIns="45720" rtlCol="0" anchor="ctr">
            <a:normAutofit/>
          </a:bodyPr>
          <a:lstStyle/>
          <a:p>
            <a:pPr marL="457200" indent="-457200">
              <a:lnSpc>
                <a:spcPct val="90000"/>
              </a:lnSpc>
              <a:spcBef>
                <a:spcPts val="1000"/>
              </a:spcBef>
              <a:spcAft>
                <a:spcPts val="600"/>
              </a:spcAft>
              <a:buClr>
                <a:schemeClr val="accent1"/>
              </a:buClr>
              <a:buFont typeface="+mj-lt"/>
              <a:buAutoNum type="arabicPeriod"/>
            </a:pPr>
            <a:r>
              <a:rPr lang="vi-VN" sz="2000" dirty="0">
                <a:solidFill>
                  <a:srgbClr val="FFFFFF"/>
                </a:solidFill>
              </a:rPr>
              <a:t>Giới thiệu tổng quan</a:t>
            </a:r>
          </a:p>
          <a:p>
            <a:pPr marL="457200" indent="-457200">
              <a:lnSpc>
                <a:spcPct val="90000"/>
              </a:lnSpc>
              <a:spcBef>
                <a:spcPts val="1000"/>
              </a:spcBef>
              <a:spcAft>
                <a:spcPts val="600"/>
              </a:spcAft>
              <a:buClr>
                <a:schemeClr val="accent1"/>
              </a:buClr>
              <a:buFont typeface="+mj-lt"/>
              <a:buAutoNum type="arabicPeriod"/>
            </a:pPr>
            <a:r>
              <a:rPr lang="vi-VN" sz="2000" dirty="0">
                <a:solidFill>
                  <a:srgbClr val="FFFFFF"/>
                </a:solidFill>
              </a:rPr>
              <a:t>Phân tích chức năng và phi chức năng của hệ thống</a:t>
            </a:r>
          </a:p>
          <a:p>
            <a:pPr marL="457200" indent="-457200">
              <a:lnSpc>
                <a:spcPct val="90000"/>
              </a:lnSpc>
              <a:spcBef>
                <a:spcPts val="1000"/>
              </a:spcBef>
              <a:spcAft>
                <a:spcPts val="600"/>
              </a:spcAft>
              <a:buClr>
                <a:schemeClr val="accent1"/>
              </a:buClr>
              <a:buFont typeface="+mj-lt"/>
              <a:buAutoNum type="arabicPeriod"/>
            </a:pPr>
            <a:r>
              <a:rPr lang="vi-VN" sz="2000" dirty="0">
                <a:solidFill>
                  <a:srgbClr val="FFFFFF"/>
                </a:solidFill>
              </a:rPr>
              <a:t>Mô tả bài toán  và mô tả các công nghệ và thành phần hệ thống</a:t>
            </a:r>
          </a:p>
          <a:p>
            <a:pPr marL="457200" indent="-457200">
              <a:lnSpc>
                <a:spcPct val="90000"/>
              </a:lnSpc>
              <a:spcBef>
                <a:spcPts val="1000"/>
              </a:spcBef>
              <a:spcAft>
                <a:spcPts val="600"/>
              </a:spcAft>
              <a:buClr>
                <a:schemeClr val="accent1"/>
              </a:buClr>
              <a:buFont typeface="+mj-lt"/>
              <a:buAutoNum type="arabicPeriod"/>
            </a:pPr>
            <a:r>
              <a:rPr lang="vi-VN" sz="2000" dirty="0">
                <a:solidFill>
                  <a:srgbClr val="FFFFFF"/>
                </a:solidFill>
              </a:rPr>
              <a:t>Phân tích sơ đồ use case cho các chức năng chính</a:t>
            </a:r>
          </a:p>
          <a:p>
            <a:pPr marL="457200" indent="-457200">
              <a:lnSpc>
                <a:spcPct val="90000"/>
              </a:lnSpc>
              <a:spcBef>
                <a:spcPts val="1000"/>
              </a:spcBef>
              <a:spcAft>
                <a:spcPts val="600"/>
              </a:spcAft>
              <a:buClr>
                <a:schemeClr val="accent1"/>
              </a:buClr>
              <a:buFont typeface="+mj-lt"/>
              <a:buAutoNum type="arabicPeriod"/>
            </a:pPr>
            <a:r>
              <a:rPr lang="vi-VN" sz="2000" dirty="0">
                <a:solidFill>
                  <a:srgbClr val="FFFFFF"/>
                </a:solidFill>
              </a:rPr>
              <a:t>Triển khai và giao diện hệ thống</a:t>
            </a:r>
          </a:p>
          <a:p>
            <a:pPr marL="457200" indent="-457200">
              <a:lnSpc>
                <a:spcPct val="90000"/>
              </a:lnSpc>
              <a:spcBef>
                <a:spcPts val="1000"/>
              </a:spcBef>
              <a:spcAft>
                <a:spcPts val="600"/>
              </a:spcAft>
              <a:buClr>
                <a:schemeClr val="accent1"/>
              </a:buClr>
              <a:buFont typeface="+mj-lt"/>
              <a:buAutoNum type="arabicPeriod"/>
            </a:pPr>
            <a:r>
              <a:rPr lang="vi-VN" sz="2000" dirty="0">
                <a:solidFill>
                  <a:srgbClr val="FFFFFF"/>
                </a:solidFill>
              </a:rPr>
              <a:t>Kết luận và hướng phát triển trong tương lai</a:t>
            </a:r>
          </a:p>
        </p:txBody>
      </p:sp>
    </p:spTree>
    <p:extLst>
      <p:ext uri="{BB962C8B-B14F-4D97-AF65-F5344CB8AC3E}">
        <p14:creationId xmlns:p14="http://schemas.microsoft.com/office/powerpoint/2010/main" val="336259003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2DC9F49-22D2-21B4-3A17-A80392D2945F}"/>
            </a:ext>
          </a:extLst>
        </p:cNvPr>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7DC5DE-BD3E-BB79-38AD-C8FA24F86E0E}"/>
              </a:ext>
            </a:extLst>
          </p:cNvPr>
          <p:cNvSpPr>
            <a:spLocks noGrp="1"/>
          </p:cNvSpPr>
          <p:nvPr>
            <p:ph type="title"/>
          </p:nvPr>
        </p:nvSpPr>
        <p:spPr>
          <a:xfrm>
            <a:off x="842480" y="241108"/>
            <a:ext cx="3779085" cy="1499616"/>
          </a:xfrm>
        </p:spPr>
        <p:txBody>
          <a:bodyPr vert="horz" lIns="91440" tIns="45720" rIns="91440" bIns="45720" rtlCol="0" anchor="ctr">
            <a:normAutofit/>
          </a:bodyPr>
          <a:lstStyle/>
          <a:p>
            <a:r>
              <a:rPr lang="en-US" sz="5000">
                <a:solidFill>
                  <a:srgbClr val="FFFFFF"/>
                </a:solidFill>
                <a:latin typeface="Calibri" panose="020F0502020204030204" pitchFamily="34" charset="0"/>
                <a:ea typeface="Calibri" panose="020F0502020204030204" pitchFamily="34" charset="0"/>
                <a:cs typeface="Calibri" panose="020F0502020204030204" pitchFamily="34" charset="0"/>
              </a:rPr>
              <a:t>Use Case  QLHopDong</a:t>
            </a:r>
            <a:endParaRPr lang="en-US" sz="5000" b="0"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cxnSp>
        <p:nvCxnSpPr>
          <p:cNvPr id="25" name="Straight Connector 24">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18E18CC-7277-1E9D-E03A-3E0E455AA5FA}"/>
              </a:ext>
            </a:extLst>
          </p:cNvPr>
          <p:cNvSpPr txBox="1"/>
          <p:nvPr/>
        </p:nvSpPr>
        <p:spPr>
          <a:xfrm>
            <a:off x="243069" y="1714314"/>
            <a:ext cx="5359075" cy="4356608"/>
          </a:xfrm>
          <a:prstGeom prst="rect">
            <a:avLst/>
          </a:prstGeom>
        </p:spPr>
        <p:txBody>
          <a:bodyPr vert="horz" lIns="45720" tIns="45720" rIns="45720" bIns="45720" rtlCol="0">
            <a:noAutofit/>
          </a:bodyPr>
          <a:lstStyle/>
          <a:p>
            <a:pPr>
              <a:spcAft>
                <a:spcPts val="1000"/>
              </a:spcAft>
              <a:buClr>
                <a:schemeClr val="accent1"/>
              </a:buClr>
            </a:pPr>
            <a:r>
              <a:rPr lang="en-US" sz="1600" dirty="0" err="1">
                <a:solidFill>
                  <a:srgbClr val="FFFFFF"/>
                </a:solidFill>
                <a:effectLst/>
                <a:latin typeface="Arial" panose="020B0604020202020204" pitchFamily="34" charset="0"/>
                <a:cs typeface="Arial" panose="020B0604020202020204" pitchFamily="34" charset="0"/>
              </a:rPr>
              <a:t>Chức</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năng</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cho</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phép</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quản</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trị</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viên</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tạo</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cập</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nhật</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tìm</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kiếm</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và</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quản</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lý</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hợp</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đồng</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giữa</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khách</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hàng</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và</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bên</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cung</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cấp</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sản</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phẩm</a:t>
            </a:r>
            <a:r>
              <a:rPr lang="en-US" sz="1600" dirty="0">
                <a:solidFill>
                  <a:srgbClr val="FFFFFF"/>
                </a:solidFill>
                <a:effectLst/>
                <a:latin typeface="Arial" panose="020B0604020202020204" pitchFamily="34" charset="0"/>
                <a:cs typeface="Arial" panose="020B0604020202020204" pitchFamily="34" charset="0"/>
              </a:rPr>
              <a:t>.</a:t>
            </a:r>
          </a:p>
          <a:p>
            <a:pPr>
              <a:spcAft>
                <a:spcPts val="1000"/>
              </a:spcAft>
              <a:buClr>
                <a:schemeClr val="accent1"/>
              </a:buClr>
            </a:pPr>
            <a:r>
              <a:rPr lang="en-US" sz="1600" dirty="0" err="1">
                <a:solidFill>
                  <a:srgbClr val="FFFFFF"/>
                </a:solidFill>
                <a:effectLst/>
                <a:latin typeface="Arial" panose="020B0604020202020204" pitchFamily="34" charset="0"/>
                <a:cs typeface="Arial" panose="020B0604020202020204" pitchFamily="34" charset="0"/>
              </a:rPr>
              <a:t>Dòng</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sự</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kiện</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chính</a:t>
            </a:r>
            <a:r>
              <a:rPr lang="en-US" sz="1600" dirty="0">
                <a:solidFill>
                  <a:srgbClr val="FFFFFF"/>
                </a:solidFill>
                <a:effectLst/>
                <a:latin typeface="Arial" panose="020B0604020202020204" pitchFamily="34" charset="0"/>
                <a:cs typeface="Arial" panose="020B0604020202020204" pitchFamily="34" charset="0"/>
              </a:rPr>
              <a:t>:</a:t>
            </a:r>
          </a:p>
          <a:p>
            <a:pPr>
              <a:spcAft>
                <a:spcPts val="1000"/>
              </a:spcAft>
              <a:buClr>
                <a:schemeClr val="accent1"/>
              </a:buClr>
            </a:pPr>
            <a:r>
              <a:rPr lang="en-US" sz="1600" dirty="0" err="1">
                <a:solidFill>
                  <a:srgbClr val="FFFFFF"/>
                </a:solidFill>
                <a:effectLst/>
                <a:latin typeface="Arial" panose="020B0604020202020204" pitchFamily="34" charset="0"/>
                <a:cs typeface="Arial" panose="020B0604020202020204" pitchFamily="34" charset="0"/>
              </a:rPr>
              <a:t>Nhân</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viên</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truy</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cập</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trang</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quản</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lý</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hợp</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đồng</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sản</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phẩm</a:t>
            </a:r>
            <a:r>
              <a:rPr lang="en-US" sz="1600" dirty="0">
                <a:solidFill>
                  <a:srgbClr val="FFFFFF"/>
                </a:solidFill>
                <a:effectLst/>
                <a:latin typeface="Arial" panose="020B0604020202020204" pitchFamily="34" charset="0"/>
                <a:cs typeface="Arial" panose="020B0604020202020204" pitchFamily="34" charset="0"/>
              </a:rPr>
              <a:t>.</a:t>
            </a:r>
          </a:p>
          <a:p>
            <a:pPr>
              <a:spcAft>
                <a:spcPts val="1000"/>
              </a:spcAft>
              <a:buClr>
                <a:schemeClr val="accent1"/>
              </a:buClr>
            </a:pPr>
            <a:r>
              <a:rPr lang="en-US" sz="1600" dirty="0">
                <a:solidFill>
                  <a:srgbClr val="FFFFFF"/>
                </a:solidFill>
                <a:effectLst/>
                <a:latin typeface="Arial" panose="020B0604020202020204" pitchFamily="34" charset="0"/>
                <a:cs typeface="Arial" panose="020B0604020202020204" pitchFamily="34" charset="0"/>
              </a:rPr>
              <a:t>1.Hệ </a:t>
            </a:r>
            <a:r>
              <a:rPr lang="en-US" sz="1600" dirty="0" err="1">
                <a:solidFill>
                  <a:srgbClr val="FFFFFF"/>
                </a:solidFill>
                <a:effectLst/>
                <a:latin typeface="Arial" panose="020B0604020202020204" pitchFamily="34" charset="0"/>
                <a:cs typeface="Arial" panose="020B0604020202020204" pitchFamily="34" charset="0"/>
              </a:rPr>
              <a:t>thống</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hiển</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thị</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danh</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sách</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hợp</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đồng</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đã</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ký</a:t>
            </a:r>
            <a:r>
              <a:rPr lang="en-US" sz="1600" dirty="0">
                <a:solidFill>
                  <a:srgbClr val="FFFFFF"/>
                </a:solidFill>
                <a:effectLst/>
                <a:latin typeface="Arial" panose="020B0604020202020204" pitchFamily="34" charset="0"/>
                <a:cs typeface="Arial" panose="020B0604020202020204" pitchFamily="34" charset="0"/>
              </a:rPr>
              <a:t>.</a:t>
            </a:r>
          </a:p>
          <a:p>
            <a:pPr>
              <a:spcAft>
                <a:spcPts val="1000"/>
              </a:spcAft>
              <a:buClr>
                <a:schemeClr val="accent1"/>
              </a:buClr>
            </a:pPr>
            <a:r>
              <a:rPr lang="en-US" sz="1600" dirty="0">
                <a:solidFill>
                  <a:srgbClr val="FFFFFF"/>
                </a:solidFill>
                <a:effectLst/>
                <a:latin typeface="Arial" panose="020B0604020202020204" pitchFamily="34" charset="0"/>
                <a:cs typeface="Arial" panose="020B0604020202020204" pitchFamily="34" charset="0"/>
              </a:rPr>
              <a:t>2.Nhân </a:t>
            </a:r>
            <a:r>
              <a:rPr lang="en-US" sz="1600" dirty="0" err="1">
                <a:solidFill>
                  <a:srgbClr val="FFFFFF"/>
                </a:solidFill>
                <a:effectLst/>
                <a:latin typeface="Arial" panose="020B0604020202020204" pitchFamily="34" charset="0"/>
                <a:cs typeface="Arial" panose="020B0604020202020204" pitchFamily="34" charset="0"/>
              </a:rPr>
              <a:t>viên</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thao</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tác</a:t>
            </a:r>
            <a:r>
              <a:rPr lang="en-US" sz="1600" dirty="0">
                <a:solidFill>
                  <a:srgbClr val="FFFFFF"/>
                </a:solidFill>
                <a:effectLst/>
                <a:latin typeface="Arial" panose="020B0604020202020204" pitchFamily="34" charset="0"/>
                <a:cs typeface="Arial" panose="020B0604020202020204" pitchFamily="34" charset="0"/>
              </a:rPr>
              <a:t>:</a:t>
            </a:r>
          </a:p>
          <a:p>
            <a:pPr marL="404813" indent="-277813">
              <a:spcAft>
                <a:spcPts val="1000"/>
              </a:spcAft>
              <a:buClr>
                <a:schemeClr val="accent1"/>
              </a:buClr>
              <a:buFont typeface="Arial" panose="020B0604020202020204" pitchFamily="34" charset="0"/>
              <a:buChar char="•"/>
            </a:pPr>
            <a:r>
              <a:rPr lang="en-US" sz="1600" dirty="0" err="1">
                <a:solidFill>
                  <a:srgbClr val="FFFFFF"/>
                </a:solidFill>
                <a:effectLst/>
                <a:latin typeface="Arial" panose="020B0604020202020204" pitchFamily="34" charset="0"/>
                <a:cs typeface="Arial" panose="020B0604020202020204" pitchFamily="34" charset="0"/>
              </a:rPr>
              <a:t>Thêm</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hợp</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đồng</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mới</a:t>
            </a:r>
            <a:r>
              <a:rPr lang="en-US" sz="1600" dirty="0">
                <a:solidFill>
                  <a:srgbClr val="FFFFFF"/>
                </a:solidFill>
                <a:effectLst/>
                <a:latin typeface="Arial" panose="020B0604020202020204" pitchFamily="34" charset="0"/>
                <a:cs typeface="Arial" panose="020B0604020202020204" pitchFamily="34" charset="0"/>
              </a:rPr>
              <a:t> → </a:t>
            </a:r>
            <a:r>
              <a:rPr lang="en-US" sz="1600" dirty="0" err="1">
                <a:solidFill>
                  <a:srgbClr val="FFFFFF"/>
                </a:solidFill>
                <a:effectLst/>
                <a:latin typeface="Arial" panose="020B0604020202020204" pitchFamily="34" charset="0"/>
                <a:cs typeface="Arial" panose="020B0604020202020204" pitchFamily="34" charset="0"/>
              </a:rPr>
              <a:t>Nhập</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thông</a:t>
            </a:r>
            <a:r>
              <a:rPr lang="en-US" sz="1600" dirty="0">
                <a:solidFill>
                  <a:srgbClr val="FFFFFF"/>
                </a:solidFill>
                <a:effectLst/>
                <a:latin typeface="Arial" panose="020B0604020202020204" pitchFamily="34" charset="0"/>
                <a:cs typeface="Arial" panose="020B0604020202020204" pitchFamily="34" charset="0"/>
              </a:rPr>
              <a:t> tin </a:t>
            </a:r>
            <a:r>
              <a:rPr lang="en-US" sz="1600" dirty="0" err="1">
                <a:solidFill>
                  <a:srgbClr val="FFFFFF"/>
                </a:solidFill>
                <a:effectLst/>
                <a:latin typeface="Arial" panose="020B0604020202020204" pitchFamily="34" charset="0"/>
                <a:cs typeface="Arial" panose="020B0604020202020204" pitchFamily="34" charset="0"/>
              </a:rPr>
              <a:t>nhà</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cung</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cấp</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sản</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phẩm</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thời</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hạn</a:t>
            </a:r>
            <a:r>
              <a:rPr lang="en-US" sz="1600" dirty="0">
                <a:solidFill>
                  <a:srgbClr val="FFFFFF"/>
                </a:solidFill>
                <a:effectLst/>
                <a:latin typeface="Arial" panose="020B0604020202020204" pitchFamily="34" charset="0"/>
                <a:cs typeface="Arial" panose="020B0604020202020204" pitchFamily="34" charset="0"/>
              </a:rPr>
              <a:t> → </a:t>
            </a:r>
            <a:r>
              <a:rPr lang="en-US" sz="1600" dirty="0" err="1">
                <a:solidFill>
                  <a:srgbClr val="FFFFFF"/>
                </a:solidFill>
                <a:effectLst/>
                <a:latin typeface="Arial" panose="020B0604020202020204" pitchFamily="34" charset="0"/>
                <a:cs typeface="Arial" panose="020B0604020202020204" pitchFamily="34" charset="0"/>
              </a:rPr>
              <a:t>Gửi</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yêu</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cầu</a:t>
            </a:r>
            <a:r>
              <a:rPr lang="en-US" sz="1600" dirty="0">
                <a:solidFill>
                  <a:srgbClr val="FFFFFF"/>
                </a:solidFill>
                <a:effectLst/>
                <a:latin typeface="Arial" panose="020B0604020202020204" pitchFamily="34" charset="0"/>
                <a:cs typeface="Arial" panose="020B0604020202020204" pitchFamily="34" charset="0"/>
              </a:rPr>
              <a:t> → Server </a:t>
            </a:r>
            <a:r>
              <a:rPr lang="en-US" sz="1600" dirty="0" err="1">
                <a:solidFill>
                  <a:srgbClr val="FFFFFF"/>
                </a:solidFill>
                <a:effectLst/>
                <a:latin typeface="Arial" panose="020B0604020202020204" pitchFamily="34" charset="0"/>
                <a:cs typeface="Arial" panose="020B0604020202020204" pitchFamily="34" charset="0"/>
              </a:rPr>
              <a:t>xử</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lý</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và</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cập</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nhật</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danh</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sách</a:t>
            </a:r>
            <a:r>
              <a:rPr lang="en-US" sz="1600" dirty="0">
                <a:solidFill>
                  <a:srgbClr val="FFFFFF"/>
                </a:solidFill>
                <a:effectLst/>
                <a:latin typeface="Arial" panose="020B0604020202020204" pitchFamily="34" charset="0"/>
                <a:cs typeface="Arial" panose="020B0604020202020204" pitchFamily="34" charset="0"/>
              </a:rPr>
              <a:t>.</a:t>
            </a:r>
          </a:p>
          <a:p>
            <a:pPr marL="404813" indent="-277813">
              <a:spcAft>
                <a:spcPts val="1000"/>
              </a:spcAft>
              <a:buClr>
                <a:schemeClr val="accent1"/>
              </a:buClr>
              <a:buFont typeface="Arial" panose="020B0604020202020204" pitchFamily="34" charset="0"/>
              <a:buChar char="•"/>
            </a:pPr>
            <a:r>
              <a:rPr lang="en-US" sz="1600" dirty="0" err="1">
                <a:solidFill>
                  <a:srgbClr val="FFFFFF"/>
                </a:solidFill>
                <a:effectLst/>
                <a:latin typeface="Arial" panose="020B0604020202020204" pitchFamily="34" charset="0"/>
                <a:cs typeface="Arial" panose="020B0604020202020204" pitchFamily="34" charset="0"/>
              </a:rPr>
              <a:t>Cập</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nhật</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hợp</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đồng</a:t>
            </a:r>
            <a:r>
              <a:rPr lang="en-US" sz="1600" dirty="0">
                <a:solidFill>
                  <a:srgbClr val="FFFFFF"/>
                </a:solidFill>
                <a:effectLst/>
                <a:latin typeface="Arial" panose="020B0604020202020204" pitchFamily="34" charset="0"/>
                <a:cs typeface="Arial" panose="020B0604020202020204" pitchFamily="34" charset="0"/>
              </a:rPr>
              <a:t> → </a:t>
            </a:r>
            <a:r>
              <a:rPr lang="en-US" sz="1600" dirty="0" err="1">
                <a:solidFill>
                  <a:srgbClr val="FFFFFF"/>
                </a:solidFill>
                <a:effectLst/>
                <a:latin typeface="Arial" panose="020B0604020202020204" pitchFamily="34" charset="0"/>
                <a:cs typeface="Arial" panose="020B0604020202020204" pitchFamily="34" charset="0"/>
              </a:rPr>
              <a:t>Chỉnh</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sửa</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thông</a:t>
            </a:r>
            <a:r>
              <a:rPr lang="en-US" sz="1600" dirty="0">
                <a:solidFill>
                  <a:srgbClr val="FFFFFF"/>
                </a:solidFill>
                <a:effectLst/>
                <a:latin typeface="Arial" panose="020B0604020202020204" pitchFamily="34" charset="0"/>
                <a:cs typeface="Arial" panose="020B0604020202020204" pitchFamily="34" charset="0"/>
              </a:rPr>
              <a:t> tin </a:t>
            </a:r>
            <a:r>
              <a:rPr lang="en-US" sz="1600" dirty="0" err="1">
                <a:solidFill>
                  <a:srgbClr val="FFFFFF"/>
                </a:solidFill>
                <a:effectLst/>
                <a:latin typeface="Arial" panose="020B0604020202020204" pitchFamily="34" charset="0"/>
                <a:cs typeface="Arial" panose="020B0604020202020204" pitchFamily="34" charset="0"/>
              </a:rPr>
              <a:t>hợp</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đồng</a:t>
            </a:r>
            <a:r>
              <a:rPr lang="en-US" sz="1600" dirty="0">
                <a:solidFill>
                  <a:srgbClr val="FFFFFF"/>
                </a:solidFill>
                <a:effectLst/>
                <a:latin typeface="Arial" panose="020B0604020202020204" pitchFamily="34" charset="0"/>
                <a:cs typeface="Arial" panose="020B0604020202020204" pitchFamily="34" charset="0"/>
              </a:rPr>
              <a:t> → </a:t>
            </a:r>
            <a:r>
              <a:rPr lang="en-US" sz="1600" dirty="0" err="1">
                <a:solidFill>
                  <a:srgbClr val="FFFFFF"/>
                </a:solidFill>
                <a:effectLst/>
                <a:latin typeface="Arial" panose="020B0604020202020204" pitchFamily="34" charset="0"/>
                <a:cs typeface="Arial" panose="020B0604020202020204" pitchFamily="34" charset="0"/>
              </a:rPr>
              <a:t>Gửi</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lên</a:t>
            </a:r>
            <a:r>
              <a:rPr lang="en-US" sz="1600" dirty="0">
                <a:solidFill>
                  <a:srgbClr val="FFFFFF"/>
                </a:solidFill>
                <a:effectLst/>
                <a:latin typeface="Arial" panose="020B0604020202020204" pitchFamily="34" charset="0"/>
                <a:cs typeface="Arial" panose="020B0604020202020204" pitchFamily="34" charset="0"/>
              </a:rPr>
              <a:t> server → </a:t>
            </a:r>
            <a:r>
              <a:rPr lang="en-US" sz="1600" dirty="0" err="1">
                <a:solidFill>
                  <a:srgbClr val="FFFFFF"/>
                </a:solidFill>
                <a:effectLst/>
                <a:latin typeface="Arial" panose="020B0604020202020204" pitchFamily="34" charset="0"/>
                <a:cs typeface="Arial" panose="020B0604020202020204" pitchFamily="34" charset="0"/>
              </a:rPr>
              <a:t>Cập</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nhật</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thành</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công</a:t>
            </a:r>
            <a:r>
              <a:rPr lang="en-US" sz="1600" dirty="0">
                <a:solidFill>
                  <a:srgbClr val="FFFFFF"/>
                </a:solidFill>
                <a:effectLst/>
                <a:latin typeface="Arial" panose="020B0604020202020204" pitchFamily="34" charset="0"/>
                <a:cs typeface="Arial" panose="020B0604020202020204" pitchFamily="34" charset="0"/>
              </a:rPr>
              <a:t>.</a:t>
            </a:r>
          </a:p>
          <a:p>
            <a:pPr marL="404813" indent="-277813">
              <a:spcAft>
                <a:spcPts val="1000"/>
              </a:spcAft>
              <a:buClr>
                <a:schemeClr val="accent1"/>
              </a:buClr>
              <a:buFont typeface="Arial" panose="020B0604020202020204" pitchFamily="34" charset="0"/>
              <a:buChar char="•"/>
            </a:pPr>
            <a:r>
              <a:rPr lang="en-US" sz="1600" dirty="0" err="1">
                <a:solidFill>
                  <a:srgbClr val="FFFFFF"/>
                </a:solidFill>
                <a:effectLst/>
                <a:latin typeface="Arial" panose="020B0604020202020204" pitchFamily="34" charset="0"/>
                <a:cs typeface="Arial" panose="020B0604020202020204" pitchFamily="34" charset="0"/>
              </a:rPr>
              <a:t>Tìm</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kiếm</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hợp</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đồng</a:t>
            </a:r>
            <a:r>
              <a:rPr lang="en-US" sz="1600" dirty="0">
                <a:solidFill>
                  <a:srgbClr val="FFFFFF"/>
                </a:solidFill>
                <a:effectLst/>
                <a:latin typeface="Arial" panose="020B0604020202020204" pitchFamily="34" charset="0"/>
                <a:cs typeface="Arial" panose="020B0604020202020204" pitchFamily="34" charset="0"/>
              </a:rPr>
              <a:t> → </a:t>
            </a:r>
            <a:r>
              <a:rPr lang="en-US" sz="1600" dirty="0" err="1">
                <a:solidFill>
                  <a:srgbClr val="FFFFFF"/>
                </a:solidFill>
                <a:effectLst/>
                <a:latin typeface="Arial" panose="020B0604020202020204" pitchFamily="34" charset="0"/>
                <a:cs typeface="Arial" panose="020B0604020202020204" pitchFamily="34" charset="0"/>
              </a:rPr>
              <a:t>Nhập</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từ</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khóa</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như</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tên</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sản</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phẩm</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hoặc</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nhà</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cung</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cấp</a:t>
            </a:r>
            <a:r>
              <a:rPr lang="en-US" sz="1600" dirty="0">
                <a:solidFill>
                  <a:srgbClr val="FFFFFF"/>
                </a:solidFill>
                <a:effectLst/>
                <a:latin typeface="Arial" panose="020B0604020202020204" pitchFamily="34" charset="0"/>
                <a:cs typeface="Arial" panose="020B0604020202020204" pitchFamily="34" charset="0"/>
              </a:rPr>
              <a:t> → Server </a:t>
            </a:r>
            <a:r>
              <a:rPr lang="en-US" sz="1600" dirty="0" err="1">
                <a:solidFill>
                  <a:srgbClr val="FFFFFF"/>
                </a:solidFill>
                <a:effectLst/>
                <a:latin typeface="Arial" panose="020B0604020202020204" pitchFamily="34" charset="0"/>
                <a:cs typeface="Arial" panose="020B0604020202020204" pitchFamily="34" charset="0"/>
              </a:rPr>
              <a:t>lọc</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dữ</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liệu</a:t>
            </a:r>
            <a:r>
              <a:rPr lang="en-US" sz="1600" dirty="0">
                <a:solidFill>
                  <a:srgbClr val="FFFFFF"/>
                </a:solidFill>
                <a:effectLst/>
                <a:latin typeface="Arial" panose="020B0604020202020204" pitchFamily="34" charset="0"/>
                <a:cs typeface="Arial" panose="020B0604020202020204" pitchFamily="34" charset="0"/>
              </a:rPr>
              <a:t> → Hiển </a:t>
            </a:r>
            <a:r>
              <a:rPr lang="en-US" sz="1600" dirty="0" err="1">
                <a:solidFill>
                  <a:srgbClr val="FFFFFF"/>
                </a:solidFill>
                <a:effectLst/>
                <a:latin typeface="Arial" panose="020B0604020202020204" pitchFamily="34" charset="0"/>
                <a:cs typeface="Arial" panose="020B0604020202020204" pitchFamily="34" charset="0"/>
              </a:rPr>
              <a:t>thị</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kết</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quả</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tương</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ứng</a:t>
            </a:r>
            <a:r>
              <a:rPr lang="en-US" sz="1600" dirty="0">
                <a:solidFill>
                  <a:srgbClr val="FFFFFF"/>
                </a:solidFill>
                <a:effectLst/>
                <a:latin typeface="Arial" panose="020B0604020202020204" pitchFamily="34" charset="0"/>
                <a:cs typeface="Arial" panose="020B0604020202020204" pitchFamily="34" charset="0"/>
              </a:rPr>
              <a:t>.</a:t>
            </a:r>
          </a:p>
          <a:p>
            <a:pPr>
              <a:spcAft>
                <a:spcPts val="1000"/>
              </a:spcAft>
              <a:buClr>
                <a:schemeClr val="accent1"/>
              </a:buClr>
            </a:pPr>
            <a:r>
              <a:rPr lang="en-US" sz="1600" dirty="0">
                <a:solidFill>
                  <a:srgbClr val="FFFFFF"/>
                </a:solidFill>
                <a:effectLst/>
                <a:latin typeface="Arial" panose="020B0604020202020204" pitchFamily="34" charset="0"/>
                <a:cs typeface="Arial" panose="020B0604020202020204" pitchFamily="34" charset="0"/>
              </a:rPr>
              <a:t>3.Hệ </a:t>
            </a:r>
            <a:r>
              <a:rPr lang="en-US" sz="1600" dirty="0" err="1">
                <a:solidFill>
                  <a:srgbClr val="FFFFFF"/>
                </a:solidFill>
                <a:effectLst/>
                <a:latin typeface="Arial" panose="020B0604020202020204" pitchFamily="34" charset="0"/>
                <a:cs typeface="Arial" panose="020B0604020202020204" pitchFamily="34" charset="0"/>
              </a:rPr>
              <a:t>thống</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hiển</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thị</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thông</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báo</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và</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kết</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quả</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thao</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tác</a:t>
            </a:r>
            <a:r>
              <a:rPr lang="en-US" sz="1600" dirty="0">
                <a:solidFill>
                  <a:srgbClr val="FFFFFF"/>
                </a:solidFill>
                <a:effectLst/>
                <a:latin typeface="Arial" panose="020B0604020202020204" pitchFamily="34" charset="0"/>
                <a:cs typeface="Arial" panose="020B0604020202020204" pitchFamily="34" charset="0"/>
              </a:rPr>
              <a:t>.</a:t>
            </a:r>
          </a:p>
        </p:txBody>
      </p:sp>
      <p:pic>
        <p:nvPicPr>
          <p:cNvPr id="3" name="Picture 2" descr="A diagram of a diagram&#10;&#10;AI-generated content may be incorrect.">
            <a:extLst>
              <a:ext uri="{FF2B5EF4-FFF2-40B4-BE49-F238E27FC236}">
                <a16:creationId xmlns:a16="http://schemas.microsoft.com/office/drawing/2014/main" id="{2294DB1C-D268-E948-5AF9-124E64F8A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4047" y="2780112"/>
            <a:ext cx="6640761" cy="2241256"/>
          </a:xfrm>
          <a:prstGeom prst="rect">
            <a:avLst/>
          </a:prstGeom>
        </p:spPr>
      </p:pic>
    </p:spTree>
    <p:extLst>
      <p:ext uri="{BB962C8B-B14F-4D97-AF65-F5344CB8AC3E}">
        <p14:creationId xmlns:p14="http://schemas.microsoft.com/office/powerpoint/2010/main" val="9453108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B766AE3-27CB-B731-53D9-C38C62394151}"/>
            </a:ext>
          </a:extLst>
        </p:cNvPr>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C1A9B9E1-AE3D-4F69-9670-71C92ED1B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4E36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BE815B-E33C-69BF-99CD-FCBDAD989C09}"/>
              </a:ext>
            </a:extLst>
          </p:cNvPr>
          <p:cNvSpPr>
            <a:spLocks noGrp="1"/>
          </p:cNvSpPr>
          <p:nvPr>
            <p:ph type="title"/>
          </p:nvPr>
        </p:nvSpPr>
        <p:spPr>
          <a:xfrm>
            <a:off x="908383" y="585216"/>
            <a:ext cx="3894832" cy="1499616"/>
          </a:xfrm>
        </p:spPr>
        <p:txBody>
          <a:bodyPr vert="horz" lIns="91440" tIns="45720" rIns="91440" bIns="45720" rtlCol="0" anchor="ctr">
            <a:normAutofit fontScale="90000"/>
          </a:bodyPr>
          <a:lstStyle/>
          <a:p>
            <a:r>
              <a:rPr lang="en-US" sz="5000" b="0" dirty="0">
                <a:solidFill>
                  <a:srgbClr val="FFFFFF"/>
                </a:solidFill>
                <a:latin typeface="Calibri" panose="020F0502020204030204" pitchFamily="34" charset="0"/>
                <a:ea typeface="Calibri" panose="020F0502020204030204" pitchFamily="34" charset="0"/>
                <a:cs typeface="Calibri" panose="020F0502020204030204" pitchFamily="34" charset="0"/>
              </a:rPr>
              <a:t>Use Case </a:t>
            </a:r>
            <a:r>
              <a:rPr lang="en-US" sz="5000" b="0" dirty="0" err="1">
                <a:solidFill>
                  <a:srgbClr val="FFFFFF"/>
                </a:solidFill>
                <a:latin typeface="Calibri" panose="020F0502020204030204" pitchFamily="34" charset="0"/>
                <a:ea typeface="Calibri" panose="020F0502020204030204" pitchFamily="34" charset="0"/>
                <a:cs typeface="Calibri" panose="020F0502020204030204" pitchFamily="34" charset="0"/>
              </a:rPr>
              <a:t>QLKhuyenMai</a:t>
            </a:r>
            <a:endParaRPr lang="en-US" sz="5000" b="0"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cxnSp>
        <p:nvCxnSpPr>
          <p:cNvPr id="43" name="Straight Connector 42">
            <a:extLst>
              <a:ext uri="{FF2B5EF4-FFF2-40B4-BE49-F238E27FC236}">
                <a16:creationId xmlns:a16="http://schemas.microsoft.com/office/drawing/2014/main" id="{3234ED8A-BEE3-4F34-B45B-731E1E292E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B925C3B-FBAF-4C37-E8D5-BFEA2E705856}"/>
              </a:ext>
            </a:extLst>
          </p:cNvPr>
          <p:cNvSpPr txBox="1"/>
          <p:nvPr/>
        </p:nvSpPr>
        <p:spPr>
          <a:xfrm>
            <a:off x="161540" y="2670048"/>
            <a:ext cx="5139663" cy="3931920"/>
          </a:xfrm>
          <a:prstGeom prst="rect">
            <a:avLst/>
          </a:prstGeom>
        </p:spPr>
        <p:txBody>
          <a:bodyPr vert="horz" lIns="45720" tIns="45720" rIns="45720" bIns="45720" rtlCol="0">
            <a:normAutofit/>
          </a:bodyPr>
          <a:lstStyle/>
          <a:p>
            <a:pPr>
              <a:lnSpc>
                <a:spcPct val="90000"/>
              </a:lnSpc>
              <a:spcAft>
                <a:spcPts val="1000"/>
              </a:spcAft>
              <a:buClr>
                <a:schemeClr val="accent1"/>
              </a:buClr>
            </a:pPr>
            <a:r>
              <a:rPr lang="en-US" sz="2500" dirty="0" err="1">
                <a:solidFill>
                  <a:srgbClr val="FFFFFF"/>
                </a:solidFill>
                <a:effectLst/>
              </a:rPr>
              <a:t>Chức</a:t>
            </a:r>
            <a:r>
              <a:rPr lang="en-US" sz="2500" dirty="0">
                <a:solidFill>
                  <a:srgbClr val="FFFFFF"/>
                </a:solidFill>
                <a:effectLst/>
              </a:rPr>
              <a:t> </a:t>
            </a:r>
            <a:r>
              <a:rPr lang="en-US" sz="2500" dirty="0" err="1">
                <a:solidFill>
                  <a:srgbClr val="FFFFFF"/>
                </a:solidFill>
                <a:effectLst/>
              </a:rPr>
              <a:t>năng</a:t>
            </a:r>
            <a:r>
              <a:rPr lang="en-US" sz="2500" dirty="0">
                <a:solidFill>
                  <a:srgbClr val="FFFFFF"/>
                </a:solidFill>
                <a:effectLst/>
              </a:rPr>
              <a:t> </a:t>
            </a:r>
            <a:r>
              <a:rPr lang="en-US" sz="2500" dirty="0" err="1">
                <a:solidFill>
                  <a:srgbClr val="FFFFFF"/>
                </a:solidFill>
                <a:effectLst/>
              </a:rPr>
              <a:t>giúp</a:t>
            </a:r>
            <a:r>
              <a:rPr lang="en-US" sz="2500" dirty="0">
                <a:solidFill>
                  <a:srgbClr val="FFFFFF"/>
                </a:solidFill>
                <a:effectLst/>
              </a:rPr>
              <a:t> </a:t>
            </a:r>
            <a:r>
              <a:rPr lang="en-US" sz="2500" dirty="0" err="1">
                <a:solidFill>
                  <a:srgbClr val="FFFFFF"/>
                </a:solidFill>
                <a:effectLst/>
              </a:rPr>
              <a:t>nhân</a:t>
            </a:r>
            <a:r>
              <a:rPr lang="en-US" sz="2500" dirty="0">
                <a:solidFill>
                  <a:srgbClr val="FFFFFF"/>
                </a:solidFill>
                <a:effectLst/>
              </a:rPr>
              <a:t> </a:t>
            </a:r>
            <a:r>
              <a:rPr lang="en-US" sz="2500" dirty="0" err="1">
                <a:solidFill>
                  <a:srgbClr val="FFFFFF"/>
                </a:solidFill>
                <a:effectLst/>
              </a:rPr>
              <a:t>viên</a:t>
            </a:r>
            <a:r>
              <a:rPr lang="en-US" sz="2500" dirty="0">
                <a:solidFill>
                  <a:srgbClr val="FFFFFF"/>
                </a:solidFill>
                <a:effectLst/>
              </a:rPr>
              <a:t> </a:t>
            </a:r>
            <a:r>
              <a:rPr lang="en-US" sz="2500" dirty="0" err="1">
                <a:solidFill>
                  <a:srgbClr val="FFFFFF"/>
                </a:solidFill>
                <a:effectLst/>
              </a:rPr>
              <a:t>quản</a:t>
            </a:r>
            <a:r>
              <a:rPr lang="en-US" sz="2500" dirty="0">
                <a:solidFill>
                  <a:srgbClr val="FFFFFF"/>
                </a:solidFill>
                <a:effectLst/>
              </a:rPr>
              <a:t> </a:t>
            </a:r>
            <a:r>
              <a:rPr lang="en-US" sz="2500" dirty="0" err="1">
                <a:solidFill>
                  <a:srgbClr val="FFFFFF"/>
                </a:solidFill>
                <a:effectLst/>
              </a:rPr>
              <a:t>lý</a:t>
            </a:r>
            <a:r>
              <a:rPr lang="en-US" sz="2500" dirty="0">
                <a:solidFill>
                  <a:srgbClr val="FFFFFF"/>
                </a:solidFill>
                <a:effectLst/>
              </a:rPr>
              <a:t> </a:t>
            </a:r>
            <a:r>
              <a:rPr lang="en-US" sz="2500" dirty="0" err="1">
                <a:solidFill>
                  <a:srgbClr val="FFFFFF"/>
                </a:solidFill>
                <a:effectLst/>
              </a:rPr>
              <a:t>các</a:t>
            </a:r>
            <a:r>
              <a:rPr lang="en-US" sz="2500" dirty="0">
                <a:solidFill>
                  <a:srgbClr val="FFFFFF"/>
                </a:solidFill>
                <a:effectLst/>
              </a:rPr>
              <a:t> </a:t>
            </a:r>
            <a:r>
              <a:rPr lang="en-US" sz="2500" dirty="0" err="1">
                <a:solidFill>
                  <a:srgbClr val="FFFFFF"/>
                </a:solidFill>
                <a:effectLst/>
              </a:rPr>
              <a:t>chương</a:t>
            </a:r>
            <a:r>
              <a:rPr lang="en-US" sz="2500" dirty="0">
                <a:solidFill>
                  <a:srgbClr val="FFFFFF"/>
                </a:solidFill>
                <a:effectLst/>
              </a:rPr>
              <a:t> </a:t>
            </a:r>
            <a:r>
              <a:rPr lang="en-US" sz="2500" dirty="0" err="1">
                <a:solidFill>
                  <a:srgbClr val="FFFFFF"/>
                </a:solidFill>
                <a:effectLst/>
              </a:rPr>
              <a:t>trình</a:t>
            </a:r>
            <a:r>
              <a:rPr lang="en-US" sz="2500" dirty="0">
                <a:solidFill>
                  <a:srgbClr val="FFFFFF"/>
                </a:solidFill>
                <a:effectLst/>
              </a:rPr>
              <a:t> </a:t>
            </a:r>
            <a:r>
              <a:rPr lang="en-US" sz="2500" dirty="0" err="1">
                <a:solidFill>
                  <a:srgbClr val="FFFFFF"/>
                </a:solidFill>
                <a:effectLst/>
              </a:rPr>
              <a:t>khuyến</a:t>
            </a:r>
            <a:r>
              <a:rPr lang="en-US" sz="2500" dirty="0">
                <a:solidFill>
                  <a:srgbClr val="FFFFFF"/>
                </a:solidFill>
                <a:effectLst/>
              </a:rPr>
              <a:t> </a:t>
            </a:r>
            <a:r>
              <a:rPr lang="en-US" sz="2500" dirty="0" err="1">
                <a:solidFill>
                  <a:srgbClr val="FFFFFF"/>
                </a:solidFill>
                <a:effectLst/>
                <a:latin typeface="Arial" panose="020B0604020202020204" pitchFamily="34" charset="0"/>
                <a:cs typeface="Arial" panose="020B0604020202020204" pitchFamily="34" charset="0"/>
              </a:rPr>
              <a:t>mãi</a:t>
            </a:r>
            <a:r>
              <a:rPr lang="en-US" sz="2500" dirty="0">
                <a:solidFill>
                  <a:srgbClr val="FFFFFF"/>
                </a:solidFill>
                <a:effectLst/>
              </a:rPr>
              <a:t> </a:t>
            </a:r>
            <a:r>
              <a:rPr lang="en-US" sz="2500" dirty="0" err="1">
                <a:solidFill>
                  <a:srgbClr val="FFFFFF"/>
                </a:solidFill>
                <a:effectLst/>
              </a:rPr>
              <a:t>áp</a:t>
            </a:r>
            <a:r>
              <a:rPr lang="en-US" sz="2500" dirty="0">
                <a:solidFill>
                  <a:srgbClr val="FFFFFF"/>
                </a:solidFill>
                <a:effectLst/>
              </a:rPr>
              <a:t> </a:t>
            </a:r>
            <a:r>
              <a:rPr lang="en-US" sz="2500" dirty="0" err="1">
                <a:solidFill>
                  <a:srgbClr val="FFFFFF"/>
                </a:solidFill>
                <a:effectLst/>
              </a:rPr>
              <a:t>dụng</a:t>
            </a:r>
            <a:r>
              <a:rPr lang="en-US" sz="2500" dirty="0">
                <a:solidFill>
                  <a:srgbClr val="FFFFFF"/>
                </a:solidFill>
                <a:effectLst/>
              </a:rPr>
              <a:t> </a:t>
            </a:r>
            <a:r>
              <a:rPr lang="en-US" sz="2500" dirty="0" err="1">
                <a:solidFill>
                  <a:srgbClr val="FFFFFF"/>
                </a:solidFill>
                <a:effectLst/>
              </a:rPr>
              <a:t>cho</a:t>
            </a:r>
            <a:r>
              <a:rPr lang="en-US" sz="2500" dirty="0">
                <a:solidFill>
                  <a:srgbClr val="FFFFFF"/>
                </a:solidFill>
                <a:effectLst/>
              </a:rPr>
              <a:t> </a:t>
            </a:r>
            <a:r>
              <a:rPr lang="en-US" sz="2500" dirty="0" err="1">
                <a:solidFill>
                  <a:srgbClr val="FFFFFF"/>
                </a:solidFill>
                <a:effectLst/>
              </a:rPr>
              <a:t>sản</a:t>
            </a:r>
            <a:r>
              <a:rPr lang="en-US" sz="2500" dirty="0">
                <a:solidFill>
                  <a:srgbClr val="FFFFFF"/>
                </a:solidFill>
                <a:effectLst/>
              </a:rPr>
              <a:t> </a:t>
            </a:r>
            <a:r>
              <a:rPr lang="en-US" sz="2500" dirty="0" err="1">
                <a:solidFill>
                  <a:srgbClr val="FFFFFF"/>
                </a:solidFill>
                <a:effectLst/>
              </a:rPr>
              <a:t>phẩm</a:t>
            </a:r>
            <a:r>
              <a:rPr lang="en-US" sz="2500" dirty="0">
                <a:solidFill>
                  <a:srgbClr val="FFFFFF"/>
                </a:solidFill>
                <a:effectLst/>
              </a:rPr>
              <a:t> </a:t>
            </a:r>
            <a:r>
              <a:rPr lang="en-US" sz="2500" dirty="0" err="1">
                <a:solidFill>
                  <a:srgbClr val="FFFFFF"/>
                </a:solidFill>
                <a:effectLst/>
              </a:rPr>
              <a:t>như</a:t>
            </a:r>
            <a:r>
              <a:rPr lang="en-US" sz="2500" dirty="0">
                <a:solidFill>
                  <a:srgbClr val="FFFFFF"/>
                </a:solidFill>
                <a:effectLst/>
              </a:rPr>
              <a:t> </a:t>
            </a:r>
            <a:r>
              <a:rPr lang="en-US" sz="2500" dirty="0" err="1">
                <a:solidFill>
                  <a:srgbClr val="FFFFFF"/>
                </a:solidFill>
                <a:effectLst/>
              </a:rPr>
              <a:t>giảm</a:t>
            </a:r>
            <a:r>
              <a:rPr lang="en-US" sz="2500" dirty="0">
                <a:solidFill>
                  <a:srgbClr val="FFFFFF"/>
                </a:solidFill>
                <a:effectLst/>
              </a:rPr>
              <a:t> </a:t>
            </a:r>
            <a:r>
              <a:rPr lang="en-US" sz="2500" dirty="0" err="1">
                <a:solidFill>
                  <a:srgbClr val="FFFFFF"/>
                </a:solidFill>
                <a:effectLst/>
              </a:rPr>
              <a:t>giá</a:t>
            </a:r>
            <a:r>
              <a:rPr lang="en-US" sz="2500" dirty="0">
                <a:solidFill>
                  <a:srgbClr val="FFFFFF"/>
                </a:solidFill>
                <a:effectLst/>
              </a:rPr>
              <a:t>, </a:t>
            </a:r>
            <a:r>
              <a:rPr lang="en-US" sz="2500" dirty="0" err="1">
                <a:solidFill>
                  <a:srgbClr val="FFFFFF"/>
                </a:solidFill>
                <a:effectLst/>
              </a:rPr>
              <a:t>quà</a:t>
            </a:r>
            <a:r>
              <a:rPr lang="en-US" sz="2500" dirty="0">
                <a:solidFill>
                  <a:srgbClr val="FFFFFF"/>
                </a:solidFill>
                <a:effectLst/>
              </a:rPr>
              <a:t> </a:t>
            </a:r>
            <a:r>
              <a:rPr lang="en-US" sz="2500" dirty="0" err="1">
                <a:solidFill>
                  <a:srgbClr val="FFFFFF"/>
                </a:solidFill>
                <a:effectLst/>
              </a:rPr>
              <a:t>tặng</a:t>
            </a:r>
            <a:r>
              <a:rPr lang="en-US" sz="2500" dirty="0">
                <a:solidFill>
                  <a:srgbClr val="FFFFFF"/>
                </a:solidFill>
                <a:effectLst/>
              </a:rPr>
              <a:t>, </a:t>
            </a:r>
            <a:r>
              <a:rPr lang="en-US" sz="2500" dirty="0" err="1">
                <a:solidFill>
                  <a:srgbClr val="FFFFFF"/>
                </a:solidFill>
                <a:effectLst/>
              </a:rPr>
              <a:t>khuyến</a:t>
            </a:r>
            <a:r>
              <a:rPr lang="en-US" sz="2500" dirty="0">
                <a:solidFill>
                  <a:srgbClr val="FFFFFF"/>
                </a:solidFill>
                <a:effectLst/>
              </a:rPr>
              <a:t> </a:t>
            </a:r>
            <a:r>
              <a:rPr lang="en-US" sz="2500" dirty="0" err="1">
                <a:solidFill>
                  <a:srgbClr val="FFFFFF"/>
                </a:solidFill>
                <a:effectLst/>
              </a:rPr>
              <a:t>mãi</a:t>
            </a:r>
            <a:r>
              <a:rPr lang="en-US" sz="2500" dirty="0">
                <a:solidFill>
                  <a:srgbClr val="FFFFFF"/>
                </a:solidFill>
                <a:effectLst/>
              </a:rPr>
              <a:t> </a:t>
            </a:r>
            <a:r>
              <a:rPr lang="en-US" sz="2500" dirty="0" err="1">
                <a:solidFill>
                  <a:srgbClr val="FFFFFF"/>
                </a:solidFill>
                <a:effectLst/>
              </a:rPr>
              <a:t>theo</a:t>
            </a:r>
            <a:r>
              <a:rPr lang="en-US" sz="2500" dirty="0">
                <a:solidFill>
                  <a:srgbClr val="FFFFFF"/>
                </a:solidFill>
                <a:effectLst/>
              </a:rPr>
              <a:t> </a:t>
            </a:r>
            <a:r>
              <a:rPr lang="en-US" sz="2500" dirty="0" err="1">
                <a:solidFill>
                  <a:srgbClr val="FFFFFF"/>
                </a:solidFill>
                <a:effectLst/>
              </a:rPr>
              <a:t>thời</a:t>
            </a:r>
            <a:r>
              <a:rPr lang="en-US" sz="2500" dirty="0">
                <a:solidFill>
                  <a:srgbClr val="FFFFFF"/>
                </a:solidFill>
                <a:effectLst/>
              </a:rPr>
              <a:t> </a:t>
            </a:r>
            <a:r>
              <a:rPr lang="en-US" sz="2500" dirty="0" err="1">
                <a:solidFill>
                  <a:srgbClr val="FFFFFF"/>
                </a:solidFill>
                <a:effectLst/>
              </a:rPr>
              <a:t>gian</a:t>
            </a:r>
            <a:r>
              <a:rPr lang="en-US" sz="2500" dirty="0">
                <a:solidFill>
                  <a:srgbClr val="FFFFFF"/>
                </a:solidFill>
                <a:effectLst/>
              </a:rPr>
              <a:t>,… </a:t>
            </a:r>
            <a:r>
              <a:rPr lang="en-US" sz="2500" dirty="0" err="1">
                <a:solidFill>
                  <a:srgbClr val="FFFFFF"/>
                </a:solidFill>
                <a:effectLst/>
              </a:rPr>
              <a:t>nhằm</a:t>
            </a:r>
            <a:r>
              <a:rPr lang="en-US" sz="2500" dirty="0">
                <a:solidFill>
                  <a:srgbClr val="FFFFFF"/>
                </a:solidFill>
                <a:effectLst/>
              </a:rPr>
              <a:t> </a:t>
            </a:r>
            <a:r>
              <a:rPr lang="en-US" sz="2500" dirty="0" err="1">
                <a:solidFill>
                  <a:srgbClr val="FFFFFF"/>
                </a:solidFill>
                <a:effectLst/>
              </a:rPr>
              <a:t>kích</a:t>
            </a:r>
            <a:r>
              <a:rPr lang="en-US" sz="2500" dirty="0">
                <a:solidFill>
                  <a:srgbClr val="FFFFFF"/>
                </a:solidFill>
                <a:effectLst/>
              </a:rPr>
              <a:t> </a:t>
            </a:r>
            <a:r>
              <a:rPr lang="en-US" sz="2500" dirty="0" err="1">
                <a:solidFill>
                  <a:srgbClr val="FFFFFF"/>
                </a:solidFill>
                <a:effectLst/>
              </a:rPr>
              <a:t>cầu</a:t>
            </a:r>
            <a:r>
              <a:rPr lang="en-US" sz="2500" dirty="0">
                <a:solidFill>
                  <a:srgbClr val="FFFFFF"/>
                </a:solidFill>
                <a:effectLst/>
              </a:rPr>
              <a:t> </a:t>
            </a:r>
            <a:r>
              <a:rPr lang="en-US" sz="2500" dirty="0" err="1">
                <a:solidFill>
                  <a:srgbClr val="FFFFFF"/>
                </a:solidFill>
                <a:effectLst/>
              </a:rPr>
              <a:t>tiêu</a:t>
            </a:r>
            <a:r>
              <a:rPr lang="en-US" sz="2500" dirty="0">
                <a:solidFill>
                  <a:srgbClr val="FFFFFF"/>
                </a:solidFill>
                <a:effectLst/>
              </a:rPr>
              <a:t> </a:t>
            </a:r>
            <a:r>
              <a:rPr lang="en-US" sz="2500" dirty="0" err="1">
                <a:solidFill>
                  <a:srgbClr val="FFFFFF"/>
                </a:solidFill>
                <a:effectLst/>
              </a:rPr>
              <a:t>dùng</a:t>
            </a:r>
            <a:r>
              <a:rPr lang="en-US" sz="2500" dirty="0">
                <a:solidFill>
                  <a:srgbClr val="FFFFFF"/>
                </a:solidFill>
                <a:effectLst/>
              </a:rPr>
              <a:t> </a:t>
            </a:r>
            <a:r>
              <a:rPr lang="en-US" sz="2500" dirty="0" err="1">
                <a:solidFill>
                  <a:srgbClr val="FFFFFF"/>
                </a:solidFill>
                <a:effectLst/>
              </a:rPr>
              <a:t>và</a:t>
            </a:r>
            <a:r>
              <a:rPr lang="en-US" sz="2500" dirty="0">
                <a:solidFill>
                  <a:srgbClr val="FFFFFF"/>
                </a:solidFill>
                <a:effectLst/>
              </a:rPr>
              <a:t> </a:t>
            </a:r>
            <a:r>
              <a:rPr lang="en-US" sz="2500" dirty="0" err="1">
                <a:solidFill>
                  <a:srgbClr val="FFFFFF"/>
                </a:solidFill>
                <a:effectLst/>
              </a:rPr>
              <a:t>tăng</a:t>
            </a:r>
            <a:r>
              <a:rPr lang="en-US" sz="2500" dirty="0">
                <a:solidFill>
                  <a:srgbClr val="FFFFFF"/>
                </a:solidFill>
                <a:effectLst/>
              </a:rPr>
              <a:t> </a:t>
            </a:r>
            <a:r>
              <a:rPr lang="en-US" sz="2500" dirty="0" err="1">
                <a:solidFill>
                  <a:srgbClr val="FFFFFF"/>
                </a:solidFill>
                <a:effectLst/>
              </a:rPr>
              <a:t>doanh</a:t>
            </a:r>
            <a:r>
              <a:rPr lang="en-US" sz="2500" dirty="0">
                <a:solidFill>
                  <a:srgbClr val="FFFFFF"/>
                </a:solidFill>
                <a:effectLst/>
              </a:rPr>
              <a:t> </a:t>
            </a:r>
            <a:r>
              <a:rPr lang="en-US" sz="2500" dirty="0" err="1">
                <a:solidFill>
                  <a:srgbClr val="FFFFFF"/>
                </a:solidFill>
                <a:effectLst/>
              </a:rPr>
              <a:t>số</a:t>
            </a:r>
            <a:r>
              <a:rPr lang="en-US" sz="2500" dirty="0">
                <a:solidFill>
                  <a:srgbClr val="FFFFFF"/>
                </a:solidFill>
                <a:effectLst/>
              </a:rPr>
              <a:t> </a:t>
            </a:r>
            <a:r>
              <a:rPr lang="en-US" sz="2500" dirty="0" err="1">
                <a:solidFill>
                  <a:srgbClr val="FFFFFF"/>
                </a:solidFill>
                <a:effectLst/>
              </a:rPr>
              <a:t>bán</a:t>
            </a:r>
            <a:r>
              <a:rPr lang="en-US" sz="2500" dirty="0">
                <a:solidFill>
                  <a:srgbClr val="FFFFFF"/>
                </a:solidFill>
                <a:effectLst/>
              </a:rPr>
              <a:t> </a:t>
            </a:r>
            <a:r>
              <a:rPr lang="en-US" sz="2500" dirty="0" err="1">
                <a:solidFill>
                  <a:srgbClr val="FFFFFF"/>
                </a:solidFill>
                <a:effectLst/>
              </a:rPr>
              <a:t>hàng</a:t>
            </a:r>
            <a:endParaRPr lang="en-US" sz="2500" dirty="0">
              <a:solidFill>
                <a:srgbClr val="FFFFFF"/>
              </a:solidFill>
              <a:effectLst/>
            </a:endParaRPr>
          </a:p>
        </p:txBody>
      </p:sp>
      <p:pic>
        <p:nvPicPr>
          <p:cNvPr id="11" name="Picture 10" descr="A diagram of a network&#10;&#10;AI-generated content may be incorrect.">
            <a:extLst>
              <a:ext uri="{FF2B5EF4-FFF2-40B4-BE49-F238E27FC236}">
                <a16:creationId xmlns:a16="http://schemas.microsoft.com/office/drawing/2014/main" id="{A6DCE7D9-04A1-B5EE-8071-9517D58C74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4929" y="1347184"/>
            <a:ext cx="6415531" cy="3653079"/>
          </a:xfrm>
          <a:prstGeom prst="rect">
            <a:avLst/>
          </a:prstGeom>
        </p:spPr>
      </p:pic>
    </p:spTree>
    <p:extLst>
      <p:ext uri="{BB962C8B-B14F-4D97-AF65-F5344CB8AC3E}">
        <p14:creationId xmlns:p14="http://schemas.microsoft.com/office/powerpoint/2010/main" val="142556287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441B390-C5BD-EAA6-9A5E-F684B602CDE1}"/>
            </a:ext>
          </a:extLst>
        </p:cNvPr>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A692105D-D658-1351-1698-9BEA8E7F32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BFEBF4C9-5178-0ACF-13A6-B51A1003B9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4E36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ED6FA3-5213-A325-9089-585AC91F3513}"/>
              </a:ext>
            </a:extLst>
          </p:cNvPr>
          <p:cNvSpPr>
            <a:spLocks noGrp="1"/>
          </p:cNvSpPr>
          <p:nvPr>
            <p:ph type="title"/>
          </p:nvPr>
        </p:nvSpPr>
        <p:spPr>
          <a:xfrm>
            <a:off x="1024129" y="585216"/>
            <a:ext cx="3779085" cy="1499616"/>
          </a:xfrm>
        </p:spPr>
        <p:txBody>
          <a:bodyPr vert="horz" lIns="91440" tIns="45720" rIns="91440" bIns="45720" rtlCol="0" anchor="ctr">
            <a:normAutofit/>
          </a:bodyPr>
          <a:lstStyle/>
          <a:p>
            <a:r>
              <a:rPr lang="en-US" sz="5000" b="0" dirty="0">
                <a:solidFill>
                  <a:srgbClr val="FFFFFF"/>
                </a:solidFill>
              </a:rPr>
              <a:t>Use Case </a:t>
            </a:r>
            <a:r>
              <a:rPr lang="en-US" sz="5000" b="0" dirty="0" err="1">
                <a:solidFill>
                  <a:srgbClr val="FFFFFF"/>
                </a:solidFill>
              </a:rPr>
              <a:t>QLKhuyenMai</a:t>
            </a:r>
            <a:endParaRPr lang="en-US" sz="5000" b="0" dirty="0">
              <a:solidFill>
                <a:srgbClr val="FFFFFF"/>
              </a:solidFill>
            </a:endParaRPr>
          </a:p>
        </p:txBody>
      </p:sp>
      <p:cxnSp>
        <p:nvCxnSpPr>
          <p:cNvPr id="43" name="Straight Connector 42">
            <a:extLst>
              <a:ext uri="{FF2B5EF4-FFF2-40B4-BE49-F238E27FC236}">
                <a16:creationId xmlns:a16="http://schemas.microsoft.com/office/drawing/2014/main" id="{D85357B1-DDDF-58DC-0591-F25D1D03D6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D54718-1FE7-A573-8523-928545F8128D}"/>
              </a:ext>
            </a:extLst>
          </p:cNvPr>
          <p:cNvSpPr txBox="1"/>
          <p:nvPr/>
        </p:nvSpPr>
        <p:spPr>
          <a:xfrm>
            <a:off x="526289" y="2099756"/>
            <a:ext cx="4942259" cy="4173028"/>
          </a:xfrm>
          <a:prstGeom prst="rect">
            <a:avLst/>
          </a:prstGeom>
        </p:spPr>
        <p:txBody>
          <a:bodyPr vert="horz" lIns="45720" tIns="45720" rIns="45720" bIns="45720" rtlCol="0">
            <a:noAutofit/>
          </a:bodyPr>
          <a:lstStyle/>
          <a:p>
            <a:pPr>
              <a:lnSpc>
                <a:spcPct val="90000"/>
              </a:lnSpc>
              <a:spcAft>
                <a:spcPts val="1000"/>
              </a:spcAft>
              <a:buClr>
                <a:schemeClr val="accent1"/>
              </a:buClr>
            </a:pPr>
            <a:r>
              <a:rPr lang="vi-VN" sz="1700" dirty="0">
                <a:solidFill>
                  <a:srgbClr val="FFFFFF"/>
                </a:solidFill>
                <a:effectLst/>
                <a:latin typeface="Arial" panose="020B0604020202020204" pitchFamily="34" charset="0"/>
                <a:cs typeface="Arial" panose="020B0604020202020204" pitchFamily="34" charset="0"/>
              </a:rPr>
              <a:t>1.Người dùng truy cập module "Khuyến mãi".</a:t>
            </a:r>
          </a:p>
          <a:p>
            <a:pPr>
              <a:lnSpc>
                <a:spcPct val="90000"/>
              </a:lnSpc>
              <a:spcAft>
                <a:spcPts val="1000"/>
              </a:spcAft>
              <a:buClr>
                <a:schemeClr val="accent1"/>
              </a:buClr>
            </a:pPr>
            <a:r>
              <a:rPr lang="vi-VN" sz="1700" dirty="0">
                <a:solidFill>
                  <a:srgbClr val="FFFFFF"/>
                </a:solidFill>
                <a:effectLst/>
                <a:latin typeface="Arial" panose="020B0604020202020204" pitchFamily="34" charset="0"/>
                <a:cs typeface="Arial" panose="020B0604020202020204" pitchFamily="34" charset="0"/>
              </a:rPr>
              <a:t>2.Hệ thống hiển thị danh sách chương trình khuyến mãi.</a:t>
            </a:r>
          </a:p>
          <a:p>
            <a:pPr>
              <a:lnSpc>
                <a:spcPct val="90000"/>
              </a:lnSpc>
              <a:spcAft>
                <a:spcPts val="1000"/>
              </a:spcAft>
              <a:buClr>
                <a:schemeClr val="accent1"/>
              </a:buClr>
            </a:pPr>
            <a:r>
              <a:rPr lang="vi-VN" sz="1700" dirty="0">
                <a:solidFill>
                  <a:srgbClr val="FFFFFF"/>
                </a:solidFill>
                <a:effectLst/>
                <a:latin typeface="Arial" panose="020B0604020202020204" pitchFamily="34" charset="0"/>
                <a:cs typeface="Arial" panose="020B0604020202020204" pitchFamily="34" charset="0"/>
              </a:rPr>
              <a:t>3.Người dùng có thể thực hiện các thao tác:</a:t>
            </a:r>
          </a:p>
          <a:p>
            <a:pPr marL="285750" indent="-285750">
              <a:lnSpc>
                <a:spcPct val="90000"/>
              </a:lnSpc>
              <a:spcAft>
                <a:spcPts val="1000"/>
              </a:spcAft>
              <a:buClr>
                <a:schemeClr val="accent1"/>
              </a:buClr>
              <a:buFont typeface="Arial" panose="020B0604020202020204" pitchFamily="34" charset="0"/>
              <a:buChar char="•"/>
            </a:pPr>
            <a:r>
              <a:rPr lang="vi-VN" sz="1700" dirty="0">
                <a:solidFill>
                  <a:srgbClr val="FFFFFF"/>
                </a:solidFill>
                <a:effectLst/>
                <a:latin typeface="Arial" panose="020B0604020202020204" pitchFamily="34" charset="0"/>
                <a:cs typeface="Arial" panose="020B0604020202020204" pitchFamily="34" charset="0"/>
              </a:rPr>
              <a:t>Thêm mới: Nhập thông tin chương trình (tên, loại, ngày bắt đầu/kết thúc, sản phẩm áp dụng) → Gửi yêu cầu → Hệ thống lưu vào cơ sở dữ liệu.</a:t>
            </a:r>
          </a:p>
          <a:p>
            <a:pPr marL="285750" indent="-285750">
              <a:lnSpc>
                <a:spcPct val="90000"/>
              </a:lnSpc>
              <a:spcAft>
                <a:spcPts val="1000"/>
              </a:spcAft>
              <a:buClr>
                <a:schemeClr val="accent1"/>
              </a:buClr>
              <a:buFont typeface="Arial" panose="020B0604020202020204" pitchFamily="34" charset="0"/>
              <a:buChar char="•"/>
            </a:pPr>
            <a:r>
              <a:rPr lang="vi-VN" sz="1700" dirty="0">
                <a:solidFill>
                  <a:srgbClr val="FFFFFF"/>
                </a:solidFill>
                <a:effectLst/>
                <a:latin typeface="Arial" panose="020B0604020202020204" pitchFamily="34" charset="0"/>
                <a:cs typeface="Arial" panose="020B0604020202020204" pitchFamily="34" charset="0"/>
              </a:rPr>
              <a:t>Sửa: Chọn một chương trình khuyến mãi → Cập nhật nội dung → Xác nhận → Hệ thống ghi đè dữ liệu cũ.</a:t>
            </a:r>
          </a:p>
          <a:p>
            <a:pPr marL="285750" indent="-285750">
              <a:lnSpc>
                <a:spcPct val="90000"/>
              </a:lnSpc>
              <a:spcAft>
                <a:spcPts val="1000"/>
              </a:spcAft>
              <a:buClr>
                <a:schemeClr val="accent1"/>
              </a:buClr>
              <a:buFont typeface="Arial" panose="020B0604020202020204" pitchFamily="34" charset="0"/>
              <a:buChar char="•"/>
            </a:pPr>
            <a:r>
              <a:rPr lang="vi-VN" sz="1700" dirty="0">
                <a:solidFill>
                  <a:srgbClr val="FFFFFF"/>
                </a:solidFill>
                <a:effectLst/>
                <a:latin typeface="Arial" panose="020B0604020202020204" pitchFamily="34" charset="0"/>
                <a:cs typeface="Arial" panose="020B0604020202020204" pitchFamily="34" charset="0"/>
              </a:rPr>
              <a:t>Xoá: Chọn chương trình cần xoá → Xác nhận → Hệ thống loại bỏ khỏi cơ sở dữ liệu.</a:t>
            </a:r>
          </a:p>
          <a:p>
            <a:pPr marL="285750" indent="-285750">
              <a:lnSpc>
                <a:spcPct val="90000"/>
              </a:lnSpc>
              <a:spcAft>
                <a:spcPts val="1000"/>
              </a:spcAft>
              <a:buClr>
                <a:schemeClr val="accent1"/>
              </a:buClr>
              <a:buFont typeface="Arial" panose="020B0604020202020204" pitchFamily="34" charset="0"/>
              <a:buChar char="•"/>
            </a:pPr>
            <a:r>
              <a:rPr lang="vi-VN" sz="1700" dirty="0">
                <a:solidFill>
                  <a:srgbClr val="FFFFFF"/>
                </a:solidFill>
                <a:effectLst/>
                <a:latin typeface="Arial" panose="020B0604020202020204" pitchFamily="34" charset="0"/>
                <a:cs typeface="Arial" panose="020B0604020202020204" pitchFamily="34" charset="0"/>
              </a:rPr>
              <a:t>Tìm kiếm: Nhập từ khóa (tên chương trình, mã sản phẩm, thời gian) → Hệ thống lọc và hiển thị kết quả.</a:t>
            </a:r>
          </a:p>
        </p:txBody>
      </p:sp>
      <p:pic>
        <p:nvPicPr>
          <p:cNvPr id="4" name="Picture 3" descr="A diagram of a network&#10;&#10;AI-generated content may be incorrect.">
            <a:extLst>
              <a:ext uri="{FF2B5EF4-FFF2-40B4-BE49-F238E27FC236}">
                <a16:creationId xmlns:a16="http://schemas.microsoft.com/office/drawing/2014/main" id="{2198FED1-FBFA-4636-D96F-7BA9814EB4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0676" y="1868046"/>
            <a:ext cx="6374875" cy="3629929"/>
          </a:xfrm>
          <a:prstGeom prst="rect">
            <a:avLst/>
          </a:prstGeom>
        </p:spPr>
      </p:pic>
    </p:spTree>
    <p:extLst>
      <p:ext uri="{BB962C8B-B14F-4D97-AF65-F5344CB8AC3E}">
        <p14:creationId xmlns:p14="http://schemas.microsoft.com/office/powerpoint/2010/main" val="178455468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609850C-1422-EC02-46C5-9DB09D75C70B}"/>
            </a:ext>
          </a:extLst>
        </p:cNvPr>
        <p:cNvGrpSpPr/>
        <p:nvPr/>
      </p:nvGrpSpPr>
      <p:grpSpPr>
        <a:xfrm>
          <a:off x="0" y="0"/>
          <a:ext cx="0" cy="0"/>
          <a:chOff x="0" y="0"/>
          <a:chExt cx="0" cy="0"/>
        </a:xfrm>
      </p:grpSpPr>
      <p:cxnSp>
        <p:nvCxnSpPr>
          <p:cNvPr id="30" name="Straight Connector 29">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C1A9B9E1-AE3D-4F69-9670-71C92ED1B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4B3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9F16D1-7E35-6F5B-2CE8-87C94DFE62A4}"/>
              </a:ext>
            </a:extLst>
          </p:cNvPr>
          <p:cNvSpPr>
            <a:spLocks noGrp="1"/>
          </p:cNvSpPr>
          <p:nvPr>
            <p:ph type="title"/>
          </p:nvPr>
        </p:nvSpPr>
        <p:spPr>
          <a:xfrm>
            <a:off x="1024129" y="585216"/>
            <a:ext cx="3779085" cy="1499616"/>
          </a:xfrm>
        </p:spPr>
        <p:txBody>
          <a:bodyPr vert="horz" lIns="91440" tIns="45720" rIns="91440" bIns="45720" rtlCol="0" anchor="ctr">
            <a:normAutofit/>
          </a:bodyPr>
          <a:lstStyle/>
          <a:p>
            <a:r>
              <a:rPr lang="en-US" sz="5000" b="0" dirty="0">
                <a:solidFill>
                  <a:srgbClr val="FFFFFF"/>
                </a:solidFill>
              </a:rPr>
              <a:t>Use Case </a:t>
            </a:r>
            <a:r>
              <a:rPr lang="en-US" sz="5000" b="0" dirty="0" err="1">
                <a:solidFill>
                  <a:srgbClr val="FFFFFF"/>
                </a:solidFill>
              </a:rPr>
              <a:t>QLGioHang</a:t>
            </a:r>
            <a:endParaRPr lang="en-US" sz="5000" b="0" dirty="0">
              <a:solidFill>
                <a:srgbClr val="FFFFFF"/>
              </a:solidFill>
            </a:endParaRPr>
          </a:p>
        </p:txBody>
      </p:sp>
      <p:cxnSp>
        <p:nvCxnSpPr>
          <p:cNvPr id="34" name="Straight Connector 33">
            <a:extLst>
              <a:ext uri="{FF2B5EF4-FFF2-40B4-BE49-F238E27FC236}">
                <a16:creationId xmlns:a16="http://schemas.microsoft.com/office/drawing/2014/main" id="{3234ED8A-BEE3-4F34-B45B-731E1E292E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151EE48-05E4-06F5-D21A-AF96BF6607EB}"/>
              </a:ext>
            </a:extLst>
          </p:cNvPr>
          <p:cNvSpPr txBox="1"/>
          <p:nvPr/>
        </p:nvSpPr>
        <p:spPr>
          <a:xfrm>
            <a:off x="283350" y="2333402"/>
            <a:ext cx="5041004" cy="3931920"/>
          </a:xfrm>
          <a:prstGeom prst="rect">
            <a:avLst/>
          </a:prstGeom>
        </p:spPr>
        <p:txBody>
          <a:bodyPr vert="horz" lIns="45720" tIns="45720" rIns="45720" bIns="45720" rtlCol="0">
            <a:normAutofit fontScale="92500" lnSpcReduction="10000"/>
          </a:bodyPr>
          <a:lstStyle/>
          <a:p>
            <a:pPr>
              <a:lnSpc>
                <a:spcPct val="90000"/>
              </a:lnSpc>
              <a:spcAft>
                <a:spcPts val="1000"/>
              </a:spcAft>
              <a:buClr>
                <a:schemeClr val="accent1"/>
              </a:buClr>
            </a:pPr>
            <a:r>
              <a:rPr lang="vi-VN" sz="1600" dirty="0">
                <a:solidFill>
                  <a:srgbClr val="FFFFFF"/>
                </a:solidFill>
                <a:effectLst/>
                <a:latin typeface="Arial" panose="020B0604020202020204" pitchFamily="34" charset="0"/>
                <a:cs typeface="Arial" panose="020B0604020202020204" pitchFamily="34" charset="0"/>
              </a:rPr>
              <a:t>Chức năng giúp người dùng quản lý giỏ hàng, bao gồm thêm, sửa, và xóa sản phẩm trong giỏ hàng</a:t>
            </a:r>
            <a:endParaRPr lang="en-US" sz="1600" dirty="0">
              <a:solidFill>
                <a:srgbClr val="FFFFFF"/>
              </a:solidFill>
              <a:effectLst/>
              <a:latin typeface="Arial" panose="020B0604020202020204" pitchFamily="34" charset="0"/>
              <a:cs typeface="Arial" panose="020B0604020202020204" pitchFamily="34" charset="0"/>
            </a:endParaRPr>
          </a:p>
          <a:p>
            <a:pPr>
              <a:lnSpc>
                <a:spcPct val="90000"/>
              </a:lnSpc>
              <a:spcAft>
                <a:spcPts val="1000"/>
              </a:spcAft>
              <a:buClr>
                <a:schemeClr val="accent1"/>
              </a:buClr>
            </a:pPr>
            <a:r>
              <a:rPr lang="en-US" sz="1600" dirty="0" err="1">
                <a:solidFill>
                  <a:srgbClr val="FFFFFF"/>
                </a:solidFill>
                <a:effectLst/>
                <a:latin typeface="Arial" panose="020B0604020202020204" pitchFamily="34" charset="0"/>
                <a:cs typeface="Arial" panose="020B0604020202020204" pitchFamily="34" charset="0"/>
              </a:rPr>
              <a:t>Dòng</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sự</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kiện</a:t>
            </a:r>
            <a:r>
              <a:rPr lang="en-US" sz="1600" dirty="0">
                <a:solidFill>
                  <a:srgbClr val="FFFFFF"/>
                </a:solidFill>
                <a:effectLst/>
                <a:latin typeface="Arial" panose="020B0604020202020204" pitchFamily="34" charset="0"/>
                <a:cs typeface="Arial" panose="020B0604020202020204" pitchFamily="34" charset="0"/>
              </a:rPr>
              <a:t> </a:t>
            </a:r>
            <a:r>
              <a:rPr lang="en-US" sz="1600" dirty="0" err="1">
                <a:solidFill>
                  <a:srgbClr val="FFFFFF"/>
                </a:solidFill>
                <a:effectLst/>
                <a:latin typeface="Arial" panose="020B0604020202020204" pitchFamily="34" charset="0"/>
                <a:cs typeface="Arial" panose="020B0604020202020204" pitchFamily="34" charset="0"/>
              </a:rPr>
              <a:t>chính</a:t>
            </a:r>
            <a:endParaRPr lang="en-US" sz="1600" dirty="0">
              <a:solidFill>
                <a:srgbClr val="FFFFFF"/>
              </a:solidFill>
              <a:effectLst/>
              <a:latin typeface="Arial" panose="020B0604020202020204" pitchFamily="34" charset="0"/>
              <a:cs typeface="Arial" panose="020B0604020202020204" pitchFamily="34" charset="0"/>
            </a:endParaRPr>
          </a:p>
          <a:p>
            <a:pPr>
              <a:lnSpc>
                <a:spcPct val="90000"/>
              </a:lnSpc>
              <a:spcAft>
                <a:spcPts val="1000"/>
              </a:spcAft>
              <a:buClr>
                <a:schemeClr val="accent1"/>
              </a:buClr>
            </a:pPr>
            <a:r>
              <a:rPr lang="vi-VN" sz="1600" dirty="0">
                <a:solidFill>
                  <a:srgbClr val="FFFFFF"/>
                </a:solidFill>
                <a:effectLst/>
                <a:latin typeface="Arial" panose="020B0604020202020204" pitchFamily="34" charset="0"/>
                <a:cs typeface="Arial" panose="020B0604020202020204" pitchFamily="34" charset="0"/>
              </a:rPr>
              <a:t>1.Người dùng truy cập module "Giỏ hàng".</a:t>
            </a:r>
          </a:p>
          <a:p>
            <a:pPr>
              <a:lnSpc>
                <a:spcPct val="90000"/>
              </a:lnSpc>
              <a:spcAft>
                <a:spcPts val="1000"/>
              </a:spcAft>
              <a:buClr>
                <a:schemeClr val="accent1"/>
              </a:buClr>
            </a:pPr>
            <a:r>
              <a:rPr lang="vi-VN" sz="1600" dirty="0">
                <a:solidFill>
                  <a:srgbClr val="FFFFFF"/>
                </a:solidFill>
                <a:effectLst/>
                <a:latin typeface="Arial" panose="020B0604020202020204" pitchFamily="34" charset="0"/>
                <a:cs typeface="Arial" panose="020B0604020202020204" pitchFamily="34" charset="0"/>
              </a:rPr>
              <a:t>2.Hệ thống hiển thị danh sách sản phẩm trong giỏ hàng.</a:t>
            </a:r>
          </a:p>
          <a:p>
            <a:pPr>
              <a:lnSpc>
                <a:spcPct val="90000"/>
              </a:lnSpc>
              <a:spcAft>
                <a:spcPts val="1000"/>
              </a:spcAft>
              <a:buClr>
                <a:schemeClr val="accent1"/>
              </a:buClr>
            </a:pPr>
            <a:r>
              <a:rPr lang="vi-VN" sz="1600" dirty="0">
                <a:solidFill>
                  <a:srgbClr val="FFFFFF"/>
                </a:solidFill>
                <a:effectLst/>
                <a:latin typeface="Arial" panose="020B0604020202020204" pitchFamily="34" charset="0"/>
                <a:cs typeface="Arial" panose="020B0604020202020204" pitchFamily="34" charset="0"/>
              </a:rPr>
              <a:t>3.Người dùng có thể thực hiện các thao tác:</a:t>
            </a:r>
          </a:p>
          <a:p>
            <a:pPr marL="742950" lvl="1" indent="-285750">
              <a:lnSpc>
                <a:spcPct val="90000"/>
              </a:lnSpc>
              <a:spcAft>
                <a:spcPts val="1000"/>
              </a:spcAft>
              <a:buClr>
                <a:schemeClr val="accent1"/>
              </a:buClr>
              <a:buFont typeface="Arial" panose="020B0604020202020204" pitchFamily="34" charset="0"/>
              <a:buChar char="•"/>
            </a:pPr>
            <a:r>
              <a:rPr lang="vi-VN" sz="1600" dirty="0">
                <a:solidFill>
                  <a:srgbClr val="FFFFFF"/>
                </a:solidFill>
                <a:effectLst/>
                <a:latin typeface="Arial" panose="020B0604020202020204" pitchFamily="34" charset="0"/>
                <a:cs typeface="Arial" panose="020B0604020202020204" pitchFamily="34" charset="0"/>
              </a:rPr>
              <a:t>Thêm mới: Chọn sản phẩm, nhập số lượng → Gửi yêu cầu → Hệ thống thêm sản phẩm vào giỏ hàng.</a:t>
            </a:r>
          </a:p>
          <a:p>
            <a:pPr marL="742950" lvl="1" indent="-285750">
              <a:lnSpc>
                <a:spcPct val="90000"/>
              </a:lnSpc>
              <a:spcAft>
                <a:spcPts val="1000"/>
              </a:spcAft>
              <a:buClr>
                <a:schemeClr val="accent1"/>
              </a:buClr>
              <a:buFont typeface="Arial" panose="020B0604020202020204" pitchFamily="34" charset="0"/>
              <a:buChar char="•"/>
            </a:pPr>
            <a:r>
              <a:rPr lang="vi-VN" sz="1600" dirty="0">
                <a:solidFill>
                  <a:srgbClr val="FFFFFF"/>
                </a:solidFill>
                <a:effectLst/>
                <a:latin typeface="Arial" panose="020B0604020202020204" pitchFamily="34" charset="0"/>
                <a:cs typeface="Arial" panose="020B0604020202020204" pitchFamily="34" charset="0"/>
              </a:rPr>
              <a:t>Sửa: Chọn sản phẩm → Cập nhật số lượng → Xác nhận → Hệ thống cập nhật giỏ hàng.</a:t>
            </a:r>
          </a:p>
          <a:p>
            <a:pPr marL="742950" lvl="1" indent="-285750">
              <a:lnSpc>
                <a:spcPct val="90000"/>
              </a:lnSpc>
              <a:spcAft>
                <a:spcPts val="1000"/>
              </a:spcAft>
              <a:buClr>
                <a:schemeClr val="accent1"/>
              </a:buClr>
              <a:buFont typeface="Arial" panose="020B0604020202020204" pitchFamily="34" charset="0"/>
              <a:buChar char="•"/>
            </a:pPr>
            <a:r>
              <a:rPr lang="vi-VN" sz="1600" dirty="0">
                <a:solidFill>
                  <a:srgbClr val="FFFFFF"/>
                </a:solidFill>
                <a:effectLst/>
                <a:latin typeface="Arial" panose="020B0604020202020204" pitchFamily="34" charset="0"/>
                <a:cs typeface="Arial" panose="020B0604020202020204" pitchFamily="34" charset="0"/>
              </a:rPr>
              <a:t>Xóa: Chọn sản phẩm cần xóa → Xác nhận → Hệ thống loại bỏ sản phẩm khỏi giỏ hàng.</a:t>
            </a:r>
          </a:p>
          <a:p>
            <a:pPr marL="742950" lvl="1" indent="-285750">
              <a:lnSpc>
                <a:spcPct val="90000"/>
              </a:lnSpc>
              <a:spcAft>
                <a:spcPts val="1000"/>
              </a:spcAft>
              <a:buClr>
                <a:schemeClr val="accent1"/>
              </a:buClr>
              <a:buFont typeface="Arial" panose="020B0604020202020204" pitchFamily="34" charset="0"/>
              <a:buChar char="•"/>
            </a:pPr>
            <a:r>
              <a:rPr lang="vi-VN" sz="1600" dirty="0">
                <a:solidFill>
                  <a:srgbClr val="FFFFFF"/>
                </a:solidFill>
                <a:effectLst/>
                <a:latin typeface="Arial" panose="020B0604020202020204" pitchFamily="34" charset="0"/>
                <a:cs typeface="Arial" panose="020B0604020202020204" pitchFamily="34" charset="0"/>
              </a:rPr>
              <a:t>Tìm kiếm: Nhập từ khóa (tên sản phẩm, mã sản phẩm) → Hệ thống lọc và hiển thị kết quả.</a:t>
            </a:r>
          </a:p>
        </p:txBody>
      </p:sp>
      <p:pic>
        <p:nvPicPr>
          <p:cNvPr id="4" name="Picture 3" descr="A diagram of a diagram&#10;&#10;AI-generated content may be incorrect.">
            <a:extLst>
              <a:ext uri="{FF2B5EF4-FFF2-40B4-BE49-F238E27FC236}">
                <a16:creationId xmlns:a16="http://schemas.microsoft.com/office/drawing/2014/main" id="{A164DD96-1E8D-B7D8-6790-E21E0A6DAC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5870" y="2574101"/>
            <a:ext cx="6480584" cy="2287265"/>
          </a:xfrm>
          <a:prstGeom prst="rect">
            <a:avLst/>
          </a:prstGeom>
        </p:spPr>
      </p:pic>
    </p:spTree>
    <p:extLst>
      <p:ext uri="{BB962C8B-B14F-4D97-AF65-F5344CB8AC3E}">
        <p14:creationId xmlns:p14="http://schemas.microsoft.com/office/powerpoint/2010/main" val="260571549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4DB56BE-9DB0-A5EF-B193-F63FD862D7D9}"/>
            </a:ext>
          </a:extLst>
        </p:cNvPr>
        <p:cNvGrpSpPr/>
        <p:nvPr/>
      </p:nvGrpSpPr>
      <p:grpSpPr>
        <a:xfrm>
          <a:off x="0" y="0"/>
          <a:ext cx="0" cy="0"/>
          <a:chOff x="0" y="0"/>
          <a:chExt cx="0" cy="0"/>
        </a:xfrm>
      </p:grpSpPr>
      <p:cxnSp>
        <p:nvCxnSpPr>
          <p:cNvPr id="30" name="Straight Connector 29">
            <a:extLst>
              <a:ext uri="{FF2B5EF4-FFF2-40B4-BE49-F238E27FC236}">
                <a16:creationId xmlns:a16="http://schemas.microsoft.com/office/drawing/2014/main" id="{FD5F6A4D-EE9F-86A5-F7EB-3C8C5B611F1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2CC2621-FED3-135C-1636-2EC60FF7CD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4B3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462416-FFB0-4814-07A9-66895F8D45ED}"/>
              </a:ext>
            </a:extLst>
          </p:cNvPr>
          <p:cNvSpPr>
            <a:spLocks noGrp="1"/>
          </p:cNvSpPr>
          <p:nvPr>
            <p:ph type="title"/>
          </p:nvPr>
        </p:nvSpPr>
        <p:spPr>
          <a:xfrm>
            <a:off x="762000" y="550207"/>
            <a:ext cx="5058136" cy="1499616"/>
          </a:xfrm>
        </p:spPr>
        <p:txBody>
          <a:bodyPr vert="horz" lIns="91440" tIns="45720" rIns="91440" bIns="45720" rtlCol="0" anchor="ctr">
            <a:normAutofit/>
          </a:bodyPr>
          <a:lstStyle/>
          <a:p>
            <a:r>
              <a:rPr lang="en-US" sz="4000" b="0" dirty="0">
                <a:solidFill>
                  <a:srgbClr val="FFFFFF"/>
                </a:solidFill>
                <a:latin typeface="Calibri" panose="020F0502020204030204" pitchFamily="34" charset="0"/>
                <a:ea typeface="Calibri" panose="020F0502020204030204" pitchFamily="34" charset="0"/>
                <a:cs typeface="Calibri" panose="020F0502020204030204" pitchFamily="34" charset="0"/>
              </a:rPr>
              <a:t>Use Case </a:t>
            </a:r>
            <a:r>
              <a:rPr lang="en-US" sz="4000" b="0" dirty="0" err="1">
                <a:solidFill>
                  <a:srgbClr val="FFFFFF"/>
                </a:solidFill>
                <a:latin typeface="Calibri" panose="020F0502020204030204" pitchFamily="34" charset="0"/>
                <a:ea typeface="Calibri" panose="020F0502020204030204" pitchFamily="34" charset="0"/>
                <a:cs typeface="Calibri" panose="020F0502020204030204" pitchFamily="34" charset="0"/>
              </a:rPr>
              <a:t>QLLevelCustomer</a:t>
            </a:r>
            <a:endParaRPr lang="en-US" sz="4000" b="0"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cxnSp>
        <p:nvCxnSpPr>
          <p:cNvPr id="34" name="Straight Connector 33">
            <a:extLst>
              <a:ext uri="{FF2B5EF4-FFF2-40B4-BE49-F238E27FC236}">
                <a16:creationId xmlns:a16="http://schemas.microsoft.com/office/drawing/2014/main" id="{59FE9D6E-C43F-F3F1-4955-8748E38BD9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F2090FD-6A2C-D852-2668-1B06FD6F3F8B}"/>
              </a:ext>
            </a:extLst>
          </p:cNvPr>
          <p:cNvSpPr txBox="1"/>
          <p:nvPr/>
        </p:nvSpPr>
        <p:spPr>
          <a:xfrm>
            <a:off x="0" y="2016841"/>
            <a:ext cx="5570795" cy="3931920"/>
          </a:xfrm>
          <a:prstGeom prst="rect">
            <a:avLst/>
          </a:prstGeom>
        </p:spPr>
        <p:txBody>
          <a:bodyPr vert="horz" lIns="45720" tIns="45720" rIns="45720" bIns="45720" rtlCol="0">
            <a:noAutofit/>
          </a:bodyPr>
          <a:lstStyle/>
          <a:p>
            <a:pPr>
              <a:lnSpc>
                <a:spcPct val="90000"/>
              </a:lnSpc>
              <a:spcAft>
                <a:spcPts val="1000"/>
              </a:spcAft>
              <a:buClr>
                <a:schemeClr val="accent1"/>
              </a:buClr>
            </a:pPr>
            <a:r>
              <a:rPr lang="vi-VN" sz="2000" dirty="0">
                <a:solidFill>
                  <a:srgbClr val="FFFFFF"/>
                </a:solidFill>
                <a:effectLst/>
                <a:latin typeface="Arial" panose="020B0604020202020204" pitchFamily="34" charset="0"/>
                <a:cs typeface="Arial" panose="020B0604020202020204" pitchFamily="34" charset="0"/>
              </a:rPr>
              <a:t>Chức năng giúp quản lý thông tin khách hàng theo các cấp độ (level) như thêm, sửa, và tìm kiếm khách hàng</a:t>
            </a:r>
            <a:r>
              <a:rPr lang="en-US" sz="2000" dirty="0" err="1">
                <a:solidFill>
                  <a:srgbClr val="FFFFFF"/>
                </a:solidFill>
                <a:effectLst/>
                <a:latin typeface="Arial" panose="020B0604020202020204" pitchFamily="34" charset="0"/>
                <a:cs typeface="Arial" panose="020B0604020202020204" pitchFamily="34" charset="0"/>
              </a:rPr>
              <a:t>Dòng</a:t>
            </a:r>
            <a:r>
              <a:rPr lang="en-US" sz="2000" dirty="0">
                <a:solidFill>
                  <a:srgbClr val="FFFFFF"/>
                </a:solidFill>
                <a:effectLst/>
                <a:latin typeface="Arial" panose="020B0604020202020204" pitchFamily="34" charset="0"/>
                <a:cs typeface="Arial" panose="020B0604020202020204" pitchFamily="34" charset="0"/>
              </a:rPr>
              <a:t> </a:t>
            </a:r>
            <a:r>
              <a:rPr lang="en-US" sz="2000" dirty="0" err="1">
                <a:solidFill>
                  <a:srgbClr val="FFFFFF"/>
                </a:solidFill>
                <a:effectLst/>
                <a:latin typeface="Arial" panose="020B0604020202020204" pitchFamily="34" charset="0"/>
                <a:cs typeface="Arial" panose="020B0604020202020204" pitchFamily="34" charset="0"/>
              </a:rPr>
              <a:t>sự</a:t>
            </a:r>
            <a:r>
              <a:rPr lang="en-US" sz="2000" dirty="0">
                <a:solidFill>
                  <a:srgbClr val="FFFFFF"/>
                </a:solidFill>
                <a:effectLst/>
                <a:latin typeface="Arial" panose="020B0604020202020204" pitchFamily="34" charset="0"/>
                <a:cs typeface="Arial" panose="020B0604020202020204" pitchFamily="34" charset="0"/>
              </a:rPr>
              <a:t> </a:t>
            </a:r>
            <a:r>
              <a:rPr lang="en-US" sz="2000" dirty="0" err="1">
                <a:solidFill>
                  <a:srgbClr val="FFFFFF"/>
                </a:solidFill>
                <a:effectLst/>
                <a:latin typeface="Arial" panose="020B0604020202020204" pitchFamily="34" charset="0"/>
                <a:cs typeface="Arial" panose="020B0604020202020204" pitchFamily="34" charset="0"/>
              </a:rPr>
              <a:t>kiện</a:t>
            </a:r>
            <a:r>
              <a:rPr lang="en-US" sz="2000" dirty="0">
                <a:solidFill>
                  <a:srgbClr val="FFFFFF"/>
                </a:solidFill>
                <a:effectLst/>
                <a:latin typeface="Arial" panose="020B0604020202020204" pitchFamily="34" charset="0"/>
                <a:cs typeface="Arial" panose="020B0604020202020204" pitchFamily="34" charset="0"/>
              </a:rPr>
              <a:t> </a:t>
            </a:r>
            <a:r>
              <a:rPr lang="en-US" sz="2000" dirty="0" err="1">
                <a:solidFill>
                  <a:srgbClr val="FFFFFF"/>
                </a:solidFill>
                <a:effectLst/>
                <a:latin typeface="Arial" panose="020B0604020202020204" pitchFamily="34" charset="0"/>
                <a:cs typeface="Arial" panose="020B0604020202020204" pitchFamily="34" charset="0"/>
              </a:rPr>
              <a:t>chính</a:t>
            </a:r>
            <a:endParaRPr lang="en-US" sz="2000" dirty="0">
              <a:solidFill>
                <a:srgbClr val="FFFFFF"/>
              </a:solidFill>
              <a:effectLst/>
              <a:latin typeface="Arial" panose="020B0604020202020204" pitchFamily="34" charset="0"/>
              <a:cs typeface="Arial" panose="020B0604020202020204" pitchFamily="34" charset="0"/>
            </a:endParaRPr>
          </a:p>
          <a:p>
            <a:pPr marL="800100" lvl="1" indent="-342900">
              <a:lnSpc>
                <a:spcPct val="90000"/>
              </a:lnSpc>
              <a:spcAft>
                <a:spcPts val="1000"/>
              </a:spcAft>
              <a:buClr>
                <a:schemeClr val="bg1"/>
              </a:buClr>
              <a:buFont typeface="+mj-lt"/>
              <a:buAutoNum type="arabicPeriod"/>
            </a:pPr>
            <a:r>
              <a:rPr lang="vi-VN" sz="1700" dirty="0">
                <a:solidFill>
                  <a:srgbClr val="FFFFFF"/>
                </a:solidFill>
                <a:effectLst/>
                <a:latin typeface="Arial" panose="020B0604020202020204" pitchFamily="34" charset="0"/>
                <a:cs typeface="Arial" panose="020B0604020202020204" pitchFamily="34" charset="0"/>
              </a:rPr>
              <a:t>Người dùng truy cập module "Quản lý Level Customer".</a:t>
            </a:r>
          </a:p>
          <a:p>
            <a:pPr marL="800100" lvl="1" indent="-342900">
              <a:lnSpc>
                <a:spcPct val="90000"/>
              </a:lnSpc>
              <a:spcAft>
                <a:spcPts val="1000"/>
              </a:spcAft>
              <a:buClr>
                <a:schemeClr val="bg1"/>
              </a:buClr>
              <a:buFont typeface="+mj-lt"/>
              <a:buAutoNum type="arabicPeriod"/>
            </a:pPr>
            <a:r>
              <a:rPr lang="vi-VN" sz="1700" dirty="0">
                <a:solidFill>
                  <a:srgbClr val="FFFFFF"/>
                </a:solidFill>
                <a:effectLst/>
                <a:latin typeface="Arial" panose="020B0604020202020204" pitchFamily="34" charset="0"/>
                <a:cs typeface="Arial" panose="020B0604020202020204" pitchFamily="34" charset="0"/>
              </a:rPr>
              <a:t>Hệ thống hiển thị danh sách khách hàng theo các cấp độ.</a:t>
            </a:r>
          </a:p>
          <a:p>
            <a:pPr marL="800100" lvl="1" indent="-342900">
              <a:lnSpc>
                <a:spcPct val="90000"/>
              </a:lnSpc>
              <a:spcAft>
                <a:spcPts val="1000"/>
              </a:spcAft>
              <a:buClr>
                <a:schemeClr val="bg1"/>
              </a:buClr>
              <a:buFont typeface="+mj-lt"/>
              <a:buAutoNum type="arabicPeriod"/>
            </a:pPr>
            <a:r>
              <a:rPr lang="vi-VN" sz="1700" dirty="0">
                <a:solidFill>
                  <a:srgbClr val="FFFFFF"/>
                </a:solidFill>
                <a:effectLst/>
                <a:latin typeface="Arial" panose="020B0604020202020204" pitchFamily="34" charset="0"/>
                <a:cs typeface="Arial" panose="020B0604020202020204" pitchFamily="34" charset="0"/>
              </a:rPr>
              <a:t>Người dùng có thể thực hiện các thao tác</a:t>
            </a:r>
            <a:endParaRPr lang="vi-VN" sz="1700" dirty="0">
              <a:solidFill>
                <a:srgbClr val="FFFFFF"/>
              </a:solidFill>
              <a:latin typeface="Arial" panose="020B0604020202020204" pitchFamily="34" charset="0"/>
              <a:cs typeface="Arial" panose="020B0604020202020204" pitchFamily="34" charset="0"/>
            </a:endParaRPr>
          </a:p>
          <a:p>
            <a:pPr marL="1257300" lvl="2" indent="-342900">
              <a:lnSpc>
                <a:spcPct val="90000"/>
              </a:lnSpc>
              <a:spcAft>
                <a:spcPts val="1000"/>
              </a:spcAft>
              <a:buClr>
                <a:schemeClr val="bg1"/>
              </a:buClr>
              <a:buFont typeface="Arial" panose="020B0604020202020204" pitchFamily="34" charset="0"/>
              <a:buChar char="•"/>
            </a:pPr>
            <a:r>
              <a:rPr lang="vi-VN" sz="1700" dirty="0">
                <a:solidFill>
                  <a:srgbClr val="FFFFFF"/>
                </a:solidFill>
                <a:effectLst/>
                <a:latin typeface="Arial" panose="020B0604020202020204" pitchFamily="34" charset="0"/>
                <a:cs typeface="Arial" panose="020B0604020202020204" pitchFamily="34" charset="0"/>
              </a:rPr>
              <a:t>Thêm mới: Nhập thông tin khách hàng (tên, cấp độ, thông tin liên lạc,...) → Gửi yêu cầu → Hệ thống lưu vào cơ sở dữ liệu.</a:t>
            </a:r>
          </a:p>
          <a:p>
            <a:pPr marL="1257300" lvl="2" indent="-342900">
              <a:lnSpc>
                <a:spcPct val="90000"/>
              </a:lnSpc>
              <a:spcAft>
                <a:spcPts val="1000"/>
              </a:spcAft>
              <a:buClr>
                <a:schemeClr val="bg1"/>
              </a:buClr>
              <a:buFont typeface="Arial" panose="020B0604020202020204" pitchFamily="34" charset="0"/>
              <a:buChar char="•"/>
            </a:pPr>
            <a:r>
              <a:rPr lang="vi-VN" sz="1700" dirty="0">
                <a:solidFill>
                  <a:srgbClr val="FFFFFF"/>
                </a:solidFill>
                <a:effectLst/>
                <a:latin typeface="Arial" panose="020B0604020202020204" pitchFamily="34" charset="0"/>
                <a:cs typeface="Arial" panose="020B0604020202020204" pitchFamily="34" charset="0"/>
              </a:rPr>
              <a:t>Sửa: Chọn khách hàng cần sửa → Cập nhật thông tin (cấp độ, thông tin liên lạc,...) → Xác nhận → Hệ thống ghi đè dữ liệu cũ.</a:t>
            </a:r>
          </a:p>
          <a:p>
            <a:pPr marL="1257300" lvl="2" indent="-342900">
              <a:lnSpc>
                <a:spcPct val="90000"/>
              </a:lnSpc>
              <a:spcAft>
                <a:spcPts val="1000"/>
              </a:spcAft>
              <a:buClr>
                <a:schemeClr val="bg1"/>
              </a:buClr>
              <a:buFont typeface="Arial" panose="020B0604020202020204" pitchFamily="34" charset="0"/>
              <a:buChar char="•"/>
            </a:pPr>
            <a:r>
              <a:rPr lang="vi-VN" sz="1700" dirty="0">
                <a:solidFill>
                  <a:srgbClr val="FFFFFF"/>
                </a:solidFill>
                <a:effectLst/>
                <a:latin typeface="Arial" panose="020B0604020202020204" pitchFamily="34" charset="0"/>
                <a:cs typeface="Arial" panose="020B0604020202020204" pitchFamily="34" charset="0"/>
              </a:rPr>
              <a:t>Tìm kiếm: Nhập từ khóa (tên khách hàng, cấp độ) → Hệ thống lọc và hiển thị kết quả.</a:t>
            </a:r>
          </a:p>
        </p:txBody>
      </p:sp>
      <p:pic>
        <p:nvPicPr>
          <p:cNvPr id="3" name="Picture 2">
            <a:extLst>
              <a:ext uri="{FF2B5EF4-FFF2-40B4-BE49-F238E27FC236}">
                <a16:creationId xmlns:a16="http://schemas.microsoft.com/office/drawing/2014/main" id="{2B257552-D9FF-8479-A2C9-C8C51A34EC4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68548" y="2194506"/>
            <a:ext cx="6571232" cy="3129848"/>
          </a:xfrm>
          <a:prstGeom prst="rect">
            <a:avLst/>
          </a:prstGeom>
          <a:noFill/>
          <a:ln>
            <a:noFill/>
          </a:ln>
        </p:spPr>
      </p:pic>
    </p:spTree>
    <p:extLst>
      <p:ext uri="{BB962C8B-B14F-4D97-AF65-F5344CB8AC3E}">
        <p14:creationId xmlns:p14="http://schemas.microsoft.com/office/powerpoint/2010/main" val="361094248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3989FE9-EE63-9E37-C9C1-F1C8A1F5B94E}"/>
            </a:ext>
          </a:extLst>
        </p:cNvPr>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27B7C6F6-4579-4D42-9857-ED1B2EE07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7" y="4382347"/>
            <a:ext cx="5688020" cy="2153919"/>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8D36C8-9849-3C30-DF5E-28E6B9DCAA8A}"/>
              </a:ext>
            </a:extLst>
          </p:cNvPr>
          <p:cNvSpPr>
            <a:spLocks noGrp="1"/>
          </p:cNvSpPr>
          <p:nvPr>
            <p:ph type="title"/>
          </p:nvPr>
        </p:nvSpPr>
        <p:spPr>
          <a:xfrm>
            <a:off x="573024" y="4608575"/>
            <a:ext cx="5242560" cy="1765715"/>
          </a:xfrm>
        </p:spPr>
        <p:txBody>
          <a:bodyPr vert="horz" lIns="91440" tIns="45720" rIns="91440" bIns="45720" rtlCol="0" anchor="ctr">
            <a:normAutofit/>
          </a:bodyPr>
          <a:lstStyle/>
          <a:p>
            <a:pPr algn="r"/>
            <a:r>
              <a:rPr lang="en-US" sz="4400" b="0" dirty="0">
                <a:solidFill>
                  <a:srgbClr val="FFFFFF"/>
                </a:solidFill>
              </a:rPr>
              <a:t>Use Case </a:t>
            </a:r>
            <a:r>
              <a:rPr lang="en-US" sz="4400" b="0" dirty="0" err="1">
                <a:solidFill>
                  <a:srgbClr val="FFFFFF"/>
                </a:solidFill>
              </a:rPr>
              <a:t>QLSanPham</a:t>
            </a:r>
            <a:endParaRPr lang="en-US" sz="4400" b="0" dirty="0">
              <a:solidFill>
                <a:srgbClr val="FFFFFF"/>
              </a:solidFill>
            </a:endParaRPr>
          </a:p>
        </p:txBody>
      </p:sp>
      <p:sp>
        <p:nvSpPr>
          <p:cNvPr id="52" name="Rectangle 51">
            <a:extLst>
              <a:ext uri="{FF2B5EF4-FFF2-40B4-BE49-F238E27FC236}">
                <a16:creationId xmlns:a16="http://schemas.microsoft.com/office/drawing/2014/main" id="{7E6D8249-E901-4E71-B15A-A7F5D7F7B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6434" y="321732"/>
            <a:ext cx="5693835" cy="6214534"/>
          </a:xfrm>
          <a:prstGeom prst="rect">
            <a:avLst/>
          </a:prstGeom>
          <a:solidFill>
            <a:srgbClr val="4B37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3CAD22-9969-E181-5364-94AC370F0DE3}"/>
              </a:ext>
            </a:extLst>
          </p:cNvPr>
          <p:cNvSpPr txBox="1"/>
          <p:nvPr/>
        </p:nvSpPr>
        <p:spPr>
          <a:xfrm>
            <a:off x="6248399" y="915637"/>
            <a:ext cx="5181602" cy="4852362"/>
          </a:xfrm>
          <a:prstGeom prst="rect">
            <a:avLst/>
          </a:prstGeom>
        </p:spPr>
        <p:txBody>
          <a:bodyPr vert="horz" lIns="45720" tIns="45720" rIns="45720" bIns="45720" rtlCol="0" anchor="ctr">
            <a:noAutofit/>
          </a:bodyPr>
          <a:lstStyle/>
          <a:p>
            <a:pPr>
              <a:lnSpc>
                <a:spcPct val="90000"/>
              </a:lnSpc>
              <a:spcAft>
                <a:spcPts val="1000"/>
              </a:spcAft>
              <a:buClr>
                <a:schemeClr val="accent1"/>
              </a:buClr>
            </a:pPr>
            <a:r>
              <a:rPr lang="vi-VN" dirty="0">
                <a:solidFill>
                  <a:srgbClr val="FFFFFF"/>
                </a:solidFill>
                <a:effectLst/>
                <a:latin typeface="Arial" panose="020B0604020202020204" pitchFamily="34" charset="0"/>
                <a:cs typeface="Arial" panose="020B0604020202020204" pitchFamily="34" charset="0"/>
              </a:rPr>
              <a:t>Chức năng giúp quản lý sản phẩm, bao gồm thêm, sửa, xóa và tìm kiếm sản phẩm.</a:t>
            </a:r>
          </a:p>
          <a:p>
            <a:pPr>
              <a:lnSpc>
                <a:spcPct val="90000"/>
              </a:lnSpc>
              <a:spcAft>
                <a:spcPts val="1000"/>
              </a:spcAft>
              <a:buClr>
                <a:schemeClr val="accent1"/>
              </a:buClr>
            </a:pPr>
            <a:r>
              <a:rPr lang="vi-VN" dirty="0">
                <a:solidFill>
                  <a:srgbClr val="FFFFFF"/>
                </a:solidFill>
                <a:effectLst/>
                <a:latin typeface="Arial" panose="020B0604020202020204" pitchFamily="34" charset="0"/>
                <a:cs typeface="Arial" panose="020B0604020202020204" pitchFamily="34" charset="0"/>
              </a:rPr>
              <a:t>Dòng sự kiện chính:</a:t>
            </a:r>
          </a:p>
          <a:p>
            <a:pPr lvl="1">
              <a:lnSpc>
                <a:spcPct val="90000"/>
              </a:lnSpc>
              <a:spcAft>
                <a:spcPts val="1000"/>
              </a:spcAft>
              <a:buClr>
                <a:schemeClr val="accent1"/>
              </a:buClr>
            </a:pPr>
            <a:r>
              <a:rPr lang="vi-VN" dirty="0">
                <a:solidFill>
                  <a:srgbClr val="FFFFFF"/>
                </a:solidFill>
                <a:effectLst/>
                <a:latin typeface="Arial" panose="020B0604020202020204" pitchFamily="34" charset="0"/>
                <a:cs typeface="Arial" panose="020B0604020202020204" pitchFamily="34" charset="0"/>
              </a:rPr>
              <a:t>1.Người dùng truy cập module "Quản lý Sản phẩm".</a:t>
            </a:r>
          </a:p>
          <a:p>
            <a:pPr lvl="1">
              <a:lnSpc>
                <a:spcPct val="90000"/>
              </a:lnSpc>
              <a:spcAft>
                <a:spcPts val="1000"/>
              </a:spcAft>
              <a:buClr>
                <a:schemeClr val="accent1"/>
              </a:buClr>
            </a:pPr>
            <a:r>
              <a:rPr lang="vi-VN" dirty="0">
                <a:solidFill>
                  <a:srgbClr val="FFFFFF"/>
                </a:solidFill>
                <a:effectLst/>
                <a:latin typeface="Arial" panose="020B0604020202020204" pitchFamily="34" charset="0"/>
                <a:cs typeface="Arial" panose="020B0604020202020204" pitchFamily="34" charset="0"/>
              </a:rPr>
              <a:t>2.Hệ thống hiển thị danh sách sản phẩm.</a:t>
            </a:r>
          </a:p>
          <a:p>
            <a:pPr lvl="1">
              <a:lnSpc>
                <a:spcPct val="90000"/>
              </a:lnSpc>
              <a:spcAft>
                <a:spcPts val="1000"/>
              </a:spcAft>
              <a:buClr>
                <a:schemeClr val="accent1"/>
              </a:buClr>
            </a:pPr>
            <a:r>
              <a:rPr lang="vi-VN" dirty="0">
                <a:solidFill>
                  <a:srgbClr val="FFFFFF"/>
                </a:solidFill>
                <a:effectLst/>
                <a:latin typeface="Arial" panose="020B0604020202020204" pitchFamily="34" charset="0"/>
                <a:cs typeface="Arial" panose="020B0604020202020204" pitchFamily="34" charset="0"/>
              </a:rPr>
              <a:t>3.Người dùng có thể thực hiện các thao tác:</a:t>
            </a:r>
          </a:p>
          <a:p>
            <a:pPr marL="1200150" lvl="2" indent="-285750">
              <a:lnSpc>
                <a:spcPct val="90000"/>
              </a:lnSpc>
              <a:spcAft>
                <a:spcPts val="1000"/>
              </a:spcAft>
              <a:buClr>
                <a:schemeClr val="bg1"/>
              </a:buClr>
              <a:buFont typeface="Courier New" panose="02070309020205020404" pitchFamily="49" charset="0"/>
              <a:buChar char="o"/>
            </a:pPr>
            <a:r>
              <a:rPr lang="vi-VN" dirty="0">
                <a:solidFill>
                  <a:srgbClr val="FFFFFF"/>
                </a:solidFill>
                <a:effectLst/>
                <a:latin typeface="Arial" panose="020B0604020202020204" pitchFamily="34" charset="0"/>
                <a:cs typeface="Arial" panose="020B0604020202020204" pitchFamily="34" charset="0"/>
              </a:rPr>
              <a:t>Thêm mới: Nhập thông tin sản phẩm (tên, mã, giá, mô tả, danh mục,...) → Gửi yêu cầu → Hệ thống lưu vào cơ sở dữ liệu.</a:t>
            </a:r>
          </a:p>
          <a:p>
            <a:pPr marL="1200150" lvl="2" indent="-285750">
              <a:lnSpc>
                <a:spcPct val="90000"/>
              </a:lnSpc>
              <a:spcAft>
                <a:spcPts val="1000"/>
              </a:spcAft>
              <a:buClr>
                <a:schemeClr val="bg1"/>
              </a:buClr>
              <a:buFont typeface="Courier New" panose="02070309020205020404" pitchFamily="49" charset="0"/>
              <a:buChar char="o"/>
            </a:pPr>
            <a:r>
              <a:rPr lang="vi-VN" dirty="0">
                <a:solidFill>
                  <a:srgbClr val="FFFFFF"/>
                </a:solidFill>
                <a:effectLst/>
                <a:latin typeface="Arial" panose="020B0604020202020204" pitchFamily="34" charset="0"/>
                <a:cs typeface="Arial" panose="020B0604020202020204" pitchFamily="34" charset="0"/>
              </a:rPr>
              <a:t>Sửa: Chọn sản phẩm cần sửa → Cập nhật thông tin sản phẩm → Xác nhận → Hệ thống ghi đè dữ liệu cũ.</a:t>
            </a:r>
          </a:p>
          <a:p>
            <a:pPr marL="1200150" lvl="2" indent="-285750">
              <a:lnSpc>
                <a:spcPct val="90000"/>
              </a:lnSpc>
              <a:spcAft>
                <a:spcPts val="1000"/>
              </a:spcAft>
              <a:buClr>
                <a:schemeClr val="bg1"/>
              </a:buClr>
              <a:buFont typeface="Courier New" panose="02070309020205020404" pitchFamily="49" charset="0"/>
              <a:buChar char="o"/>
            </a:pPr>
            <a:r>
              <a:rPr lang="vi-VN" dirty="0">
                <a:solidFill>
                  <a:srgbClr val="FFFFFF"/>
                </a:solidFill>
                <a:effectLst/>
                <a:latin typeface="Arial" panose="020B0604020202020204" pitchFamily="34" charset="0"/>
                <a:cs typeface="Arial" panose="020B0604020202020204" pitchFamily="34" charset="0"/>
              </a:rPr>
              <a:t>Xóa: Chọn sản phẩm cần xóa → Xác nhận → Hệ thống loại bỏ sản phẩm khỏi cơ sở dữ liệu.</a:t>
            </a:r>
          </a:p>
          <a:p>
            <a:pPr marL="1200150" lvl="2" indent="-285750">
              <a:lnSpc>
                <a:spcPct val="90000"/>
              </a:lnSpc>
              <a:spcAft>
                <a:spcPts val="1000"/>
              </a:spcAft>
              <a:buClr>
                <a:schemeClr val="bg1"/>
              </a:buClr>
              <a:buFont typeface="Courier New" panose="02070309020205020404" pitchFamily="49" charset="0"/>
              <a:buChar char="o"/>
            </a:pPr>
            <a:r>
              <a:rPr lang="vi-VN" dirty="0">
                <a:solidFill>
                  <a:srgbClr val="FFFFFF"/>
                </a:solidFill>
                <a:effectLst/>
                <a:latin typeface="Arial" panose="020B0604020202020204" pitchFamily="34" charset="0"/>
                <a:cs typeface="Arial" panose="020B0604020202020204" pitchFamily="34" charset="0"/>
              </a:rPr>
              <a:t>Tìm kiếm: Nhập từ khóa (tên sản phẩm, mã sản phẩm, danh mục) → Hệ thống lọc và hiển thị kết quả.</a:t>
            </a:r>
          </a:p>
        </p:txBody>
      </p:sp>
      <p:pic>
        <p:nvPicPr>
          <p:cNvPr id="8" name="Picture 7">
            <a:extLst>
              <a:ext uri="{FF2B5EF4-FFF2-40B4-BE49-F238E27FC236}">
                <a16:creationId xmlns:a16="http://schemas.microsoft.com/office/drawing/2014/main" id="{C99B4CBA-A383-7ED4-289E-0786D5FA73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1731" y="872278"/>
            <a:ext cx="5765800" cy="3206750"/>
          </a:xfrm>
          <a:prstGeom prst="rect">
            <a:avLst/>
          </a:prstGeom>
          <a:noFill/>
          <a:ln>
            <a:noFill/>
          </a:ln>
        </p:spPr>
      </p:pic>
    </p:spTree>
    <p:extLst>
      <p:ext uri="{BB962C8B-B14F-4D97-AF65-F5344CB8AC3E}">
        <p14:creationId xmlns:p14="http://schemas.microsoft.com/office/powerpoint/2010/main" val="357958983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684B09A-FC3C-31B3-93B8-88E41B42EEF5}"/>
            </a:ext>
          </a:extLst>
        </p:cNvPr>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177C764E-2D7C-88FC-CDF6-B46901F4FA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131D556-85B5-6575-0FF3-8946D53EA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7" y="4382347"/>
            <a:ext cx="5688020" cy="2153919"/>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C5CDB9-F80C-70D0-F365-172C1DB28206}"/>
              </a:ext>
            </a:extLst>
          </p:cNvPr>
          <p:cNvSpPr>
            <a:spLocks noGrp="1"/>
          </p:cNvSpPr>
          <p:nvPr>
            <p:ph type="title"/>
          </p:nvPr>
        </p:nvSpPr>
        <p:spPr>
          <a:xfrm>
            <a:off x="573024" y="4608575"/>
            <a:ext cx="5242560" cy="1765715"/>
          </a:xfrm>
        </p:spPr>
        <p:txBody>
          <a:bodyPr vert="horz" lIns="91440" tIns="45720" rIns="91440" bIns="45720" rtlCol="0" anchor="ctr">
            <a:normAutofit/>
          </a:bodyPr>
          <a:lstStyle/>
          <a:p>
            <a:pPr algn="r"/>
            <a:r>
              <a:rPr lang="en-US" sz="4400" b="0" dirty="0">
                <a:solidFill>
                  <a:srgbClr val="FFFFFF"/>
                </a:solidFill>
              </a:rPr>
              <a:t>Use Case </a:t>
            </a:r>
            <a:r>
              <a:rPr lang="en-US" sz="4400" b="0" dirty="0" err="1">
                <a:solidFill>
                  <a:srgbClr val="FFFFFF"/>
                </a:solidFill>
              </a:rPr>
              <a:t>QLLoaiKhuyenMai</a:t>
            </a:r>
            <a:endParaRPr lang="en-US" sz="4400" b="0" dirty="0">
              <a:solidFill>
                <a:srgbClr val="FFFFFF"/>
              </a:solidFill>
            </a:endParaRPr>
          </a:p>
        </p:txBody>
      </p:sp>
      <p:sp>
        <p:nvSpPr>
          <p:cNvPr id="52" name="Rectangle 51">
            <a:extLst>
              <a:ext uri="{FF2B5EF4-FFF2-40B4-BE49-F238E27FC236}">
                <a16:creationId xmlns:a16="http://schemas.microsoft.com/office/drawing/2014/main" id="{AAAAE982-747F-89AD-E8EB-FBC963C77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6434" y="321732"/>
            <a:ext cx="5693835" cy="6214534"/>
          </a:xfrm>
          <a:prstGeom prst="rect">
            <a:avLst/>
          </a:prstGeom>
          <a:solidFill>
            <a:srgbClr val="4B37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21561F5-DCAA-A6C6-4EF1-9FB7ACCEE3F4}"/>
              </a:ext>
            </a:extLst>
          </p:cNvPr>
          <p:cNvSpPr txBox="1"/>
          <p:nvPr/>
        </p:nvSpPr>
        <p:spPr>
          <a:xfrm>
            <a:off x="6211488" y="321732"/>
            <a:ext cx="5623726" cy="6214534"/>
          </a:xfrm>
          <a:prstGeom prst="rect">
            <a:avLst/>
          </a:prstGeom>
        </p:spPr>
        <p:txBody>
          <a:bodyPr vert="horz" lIns="45720" tIns="45720" rIns="45720" bIns="45720" rtlCol="0" anchor="ctr">
            <a:noAutofit/>
          </a:bodyPr>
          <a:lstStyle/>
          <a:p>
            <a:r>
              <a:rPr lang="en-US" sz="1900" dirty="0" err="1">
                <a:solidFill>
                  <a:schemeClr val="bg1"/>
                </a:solidFill>
                <a:latin typeface="Arial" panose="020B0604020202020204" pitchFamily="34" charset="0"/>
                <a:cs typeface="Arial" panose="020B0604020202020204" pitchFamily="34" charset="0"/>
              </a:rPr>
              <a:t>Chức</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năng</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giúp</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quản</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lý</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các</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loại</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khuyến</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mãi</a:t>
            </a:r>
            <a:r>
              <a:rPr lang="en-US" sz="1900" dirty="0">
                <a:solidFill>
                  <a:schemeClr val="bg1"/>
                </a:solidFill>
                <a:latin typeface="Arial" panose="020B0604020202020204" pitchFamily="34" charset="0"/>
                <a:cs typeface="Arial" panose="020B0604020202020204" pitchFamily="34" charset="0"/>
              </a:rPr>
              <a:t>, bao </a:t>
            </a:r>
            <a:r>
              <a:rPr lang="en-US" sz="1900" dirty="0" err="1">
                <a:solidFill>
                  <a:schemeClr val="bg1"/>
                </a:solidFill>
                <a:latin typeface="Arial" panose="020B0604020202020204" pitchFamily="34" charset="0"/>
                <a:cs typeface="Arial" panose="020B0604020202020204" pitchFamily="34" charset="0"/>
              </a:rPr>
              <a:t>gồm</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thêm</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sửa</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xóa</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và</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tìm</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kiếm</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các</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loại</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khuyến</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mãi</a:t>
            </a:r>
            <a:r>
              <a:rPr lang="en-US" sz="1900" dirty="0">
                <a:solidFill>
                  <a:schemeClr val="bg1"/>
                </a:solidFill>
                <a:latin typeface="Arial" panose="020B0604020202020204" pitchFamily="34" charset="0"/>
                <a:cs typeface="Arial" panose="020B0604020202020204" pitchFamily="34" charset="0"/>
              </a:rPr>
              <a:t>.</a:t>
            </a:r>
            <a:endParaRPr lang="vi-VN" sz="1900" dirty="0">
              <a:solidFill>
                <a:schemeClr val="bg1"/>
              </a:solidFill>
              <a:latin typeface="Arial" panose="020B0604020202020204" pitchFamily="34" charset="0"/>
              <a:cs typeface="Arial" panose="020B0604020202020204" pitchFamily="34" charset="0"/>
            </a:endParaRPr>
          </a:p>
          <a:p>
            <a:r>
              <a:rPr lang="en-US" sz="1900" dirty="0" err="1">
                <a:solidFill>
                  <a:schemeClr val="bg1"/>
                </a:solidFill>
                <a:latin typeface="Arial" panose="020B0604020202020204" pitchFamily="34" charset="0"/>
                <a:cs typeface="Arial" panose="020B0604020202020204" pitchFamily="34" charset="0"/>
              </a:rPr>
              <a:t>Dòng</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sự</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kiện</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chính</a:t>
            </a:r>
            <a:r>
              <a:rPr lang="en-US" sz="1900" dirty="0">
                <a:solidFill>
                  <a:schemeClr val="bg1"/>
                </a:solidFill>
                <a:latin typeface="Arial" panose="020B0604020202020204" pitchFamily="34" charset="0"/>
                <a:cs typeface="Arial" panose="020B0604020202020204" pitchFamily="34" charset="0"/>
              </a:rPr>
              <a:t>:</a:t>
            </a:r>
            <a:endParaRPr lang="vi-VN" sz="1900" dirty="0">
              <a:solidFill>
                <a:schemeClr val="bg1"/>
              </a:solidFill>
              <a:latin typeface="Arial" panose="020B0604020202020204" pitchFamily="34" charset="0"/>
              <a:cs typeface="Arial" panose="020B0604020202020204" pitchFamily="34" charset="0"/>
            </a:endParaRPr>
          </a:p>
          <a:p>
            <a:pPr marL="342900" lvl="0" indent="-342900">
              <a:buFont typeface="+mj-lt"/>
              <a:buAutoNum type="arabicPeriod"/>
            </a:pPr>
            <a:r>
              <a:rPr lang="en-US" sz="1900" dirty="0">
                <a:solidFill>
                  <a:schemeClr val="bg1"/>
                </a:solidFill>
                <a:latin typeface="Arial" panose="020B0604020202020204" pitchFamily="34" charset="0"/>
                <a:cs typeface="Arial" panose="020B0604020202020204" pitchFamily="34" charset="0"/>
              </a:rPr>
              <a:t>Người </a:t>
            </a:r>
            <a:r>
              <a:rPr lang="en-US" sz="1900" dirty="0" err="1">
                <a:solidFill>
                  <a:schemeClr val="bg1"/>
                </a:solidFill>
                <a:latin typeface="Arial" panose="020B0604020202020204" pitchFamily="34" charset="0"/>
                <a:cs typeface="Arial" panose="020B0604020202020204" pitchFamily="34" charset="0"/>
              </a:rPr>
              <a:t>dùng</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truy</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cập</a:t>
            </a:r>
            <a:r>
              <a:rPr lang="en-US" sz="1900" dirty="0">
                <a:solidFill>
                  <a:schemeClr val="bg1"/>
                </a:solidFill>
                <a:latin typeface="Arial" panose="020B0604020202020204" pitchFamily="34" charset="0"/>
                <a:cs typeface="Arial" panose="020B0604020202020204" pitchFamily="34" charset="0"/>
              </a:rPr>
              <a:t> module "Quản </a:t>
            </a:r>
            <a:r>
              <a:rPr lang="en-US" sz="1900" dirty="0" err="1">
                <a:solidFill>
                  <a:schemeClr val="bg1"/>
                </a:solidFill>
                <a:latin typeface="Arial" panose="020B0604020202020204" pitchFamily="34" charset="0"/>
                <a:cs typeface="Arial" panose="020B0604020202020204" pitchFamily="34" charset="0"/>
              </a:rPr>
              <a:t>lý</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Loại</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Khuyến</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Mãi</a:t>
            </a:r>
            <a:r>
              <a:rPr lang="en-US" sz="1900" dirty="0">
                <a:solidFill>
                  <a:schemeClr val="bg1"/>
                </a:solidFill>
                <a:latin typeface="Arial" panose="020B0604020202020204" pitchFamily="34" charset="0"/>
                <a:cs typeface="Arial" panose="020B0604020202020204" pitchFamily="34" charset="0"/>
              </a:rPr>
              <a:t>".</a:t>
            </a:r>
            <a:endParaRPr lang="vi-VN" sz="1900" dirty="0">
              <a:solidFill>
                <a:schemeClr val="bg1"/>
              </a:solidFill>
              <a:latin typeface="Arial" panose="020B0604020202020204" pitchFamily="34" charset="0"/>
              <a:cs typeface="Arial" panose="020B0604020202020204" pitchFamily="34" charset="0"/>
            </a:endParaRPr>
          </a:p>
          <a:p>
            <a:pPr marL="342900" lvl="0" indent="-342900">
              <a:buFont typeface="+mj-lt"/>
              <a:buAutoNum type="arabicPeriod"/>
            </a:pPr>
            <a:r>
              <a:rPr lang="en-US" sz="1900" dirty="0" err="1">
                <a:solidFill>
                  <a:schemeClr val="bg1"/>
                </a:solidFill>
                <a:latin typeface="Arial" panose="020B0604020202020204" pitchFamily="34" charset="0"/>
                <a:cs typeface="Arial" panose="020B0604020202020204" pitchFamily="34" charset="0"/>
              </a:rPr>
              <a:t>Hệ</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thống</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hiển</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thị</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danh</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sách</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các</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loại</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khuyến</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mãi</a:t>
            </a:r>
            <a:r>
              <a:rPr lang="en-US" sz="1900" dirty="0">
                <a:solidFill>
                  <a:schemeClr val="bg1"/>
                </a:solidFill>
                <a:latin typeface="Arial" panose="020B0604020202020204" pitchFamily="34" charset="0"/>
                <a:cs typeface="Arial" panose="020B0604020202020204" pitchFamily="34" charset="0"/>
              </a:rPr>
              <a:t>.</a:t>
            </a:r>
            <a:endParaRPr lang="vi-VN" sz="1900" dirty="0">
              <a:solidFill>
                <a:schemeClr val="bg1"/>
              </a:solidFill>
              <a:latin typeface="Arial" panose="020B0604020202020204" pitchFamily="34" charset="0"/>
              <a:cs typeface="Arial" panose="020B0604020202020204" pitchFamily="34" charset="0"/>
            </a:endParaRPr>
          </a:p>
          <a:p>
            <a:pPr marL="342900" lvl="0" indent="-342900">
              <a:buFont typeface="+mj-lt"/>
              <a:buAutoNum type="arabicPeriod"/>
            </a:pPr>
            <a:r>
              <a:rPr lang="en-US" sz="1900" dirty="0">
                <a:solidFill>
                  <a:schemeClr val="bg1"/>
                </a:solidFill>
                <a:latin typeface="Arial" panose="020B0604020202020204" pitchFamily="34" charset="0"/>
                <a:cs typeface="Arial" panose="020B0604020202020204" pitchFamily="34" charset="0"/>
              </a:rPr>
              <a:t>Người </a:t>
            </a:r>
            <a:r>
              <a:rPr lang="en-US" sz="1900" dirty="0" err="1">
                <a:solidFill>
                  <a:schemeClr val="bg1"/>
                </a:solidFill>
                <a:latin typeface="Arial" panose="020B0604020202020204" pitchFamily="34" charset="0"/>
                <a:cs typeface="Arial" panose="020B0604020202020204" pitchFamily="34" charset="0"/>
              </a:rPr>
              <a:t>dùng</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có</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thể</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thực</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hiện</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các</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thao</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tác</a:t>
            </a:r>
            <a:r>
              <a:rPr lang="en-US" sz="1900" dirty="0">
                <a:solidFill>
                  <a:schemeClr val="bg1"/>
                </a:solidFill>
                <a:latin typeface="Arial" panose="020B0604020202020204" pitchFamily="34" charset="0"/>
                <a:cs typeface="Arial" panose="020B0604020202020204" pitchFamily="34" charset="0"/>
              </a:rPr>
              <a:t>:</a:t>
            </a:r>
            <a:endParaRPr lang="vi-VN" sz="1900" dirty="0">
              <a:solidFill>
                <a:schemeClr val="bg1"/>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900" b="1" dirty="0" err="1">
                <a:solidFill>
                  <a:schemeClr val="bg1"/>
                </a:solidFill>
                <a:latin typeface="Arial" panose="020B0604020202020204" pitchFamily="34" charset="0"/>
                <a:cs typeface="Arial" panose="020B0604020202020204" pitchFamily="34" charset="0"/>
              </a:rPr>
              <a:t>Thêm</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mới</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Nhập</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thông</a:t>
            </a:r>
            <a:r>
              <a:rPr lang="en-US" sz="1900" dirty="0">
                <a:solidFill>
                  <a:schemeClr val="bg1"/>
                </a:solidFill>
                <a:latin typeface="Arial" panose="020B0604020202020204" pitchFamily="34" charset="0"/>
                <a:cs typeface="Arial" panose="020B0604020202020204" pitchFamily="34" charset="0"/>
              </a:rPr>
              <a:t> tin </a:t>
            </a:r>
            <a:r>
              <a:rPr lang="en-US" sz="1900" dirty="0" err="1">
                <a:solidFill>
                  <a:schemeClr val="bg1"/>
                </a:solidFill>
                <a:latin typeface="Arial" panose="020B0604020202020204" pitchFamily="34" charset="0"/>
                <a:cs typeface="Arial" panose="020B0604020202020204" pitchFamily="34" charset="0"/>
              </a:rPr>
              <a:t>loại</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khuyến</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mãi</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tên</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mô</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tả</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điều</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kiện</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áp</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dụng</a:t>
            </a:r>
            <a:r>
              <a:rPr lang="en-US" sz="1900" dirty="0">
                <a:solidFill>
                  <a:schemeClr val="bg1"/>
                </a:solidFill>
                <a:latin typeface="Arial" panose="020B0604020202020204" pitchFamily="34" charset="0"/>
                <a:cs typeface="Arial" panose="020B0604020202020204" pitchFamily="34" charset="0"/>
              </a:rPr>
              <a:t>,...) → </a:t>
            </a:r>
            <a:r>
              <a:rPr lang="en-US" sz="1900" dirty="0" err="1">
                <a:solidFill>
                  <a:schemeClr val="bg1"/>
                </a:solidFill>
                <a:latin typeface="Arial" panose="020B0604020202020204" pitchFamily="34" charset="0"/>
                <a:cs typeface="Arial" panose="020B0604020202020204" pitchFamily="34" charset="0"/>
              </a:rPr>
              <a:t>Gửi</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yêu</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cầu</a:t>
            </a:r>
            <a:r>
              <a:rPr lang="en-US" sz="1900" dirty="0">
                <a:solidFill>
                  <a:schemeClr val="bg1"/>
                </a:solidFill>
                <a:latin typeface="Arial" panose="020B0604020202020204" pitchFamily="34" charset="0"/>
                <a:cs typeface="Arial" panose="020B0604020202020204" pitchFamily="34" charset="0"/>
              </a:rPr>
              <a:t> → </a:t>
            </a:r>
            <a:r>
              <a:rPr lang="en-US" sz="1900" dirty="0" err="1">
                <a:solidFill>
                  <a:schemeClr val="bg1"/>
                </a:solidFill>
                <a:latin typeface="Arial" panose="020B0604020202020204" pitchFamily="34" charset="0"/>
                <a:cs typeface="Arial" panose="020B0604020202020204" pitchFamily="34" charset="0"/>
              </a:rPr>
              <a:t>Hệ</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thống</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lưu</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vào</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cơ</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sở</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dữ</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liệu</a:t>
            </a:r>
            <a:r>
              <a:rPr lang="en-US" sz="1900" dirty="0">
                <a:solidFill>
                  <a:schemeClr val="bg1"/>
                </a:solidFill>
                <a:latin typeface="Arial" panose="020B0604020202020204" pitchFamily="34" charset="0"/>
                <a:cs typeface="Arial" panose="020B0604020202020204" pitchFamily="34" charset="0"/>
              </a:rPr>
              <a:t>.</a:t>
            </a:r>
            <a:endParaRPr lang="vi-VN" sz="1900" dirty="0">
              <a:solidFill>
                <a:schemeClr val="bg1"/>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900" b="1" dirty="0" err="1">
                <a:solidFill>
                  <a:schemeClr val="bg1"/>
                </a:solidFill>
                <a:latin typeface="Arial" panose="020B0604020202020204" pitchFamily="34" charset="0"/>
                <a:cs typeface="Arial" panose="020B0604020202020204" pitchFamily="34" charset="0"/>
              </a:rPr>
              <a:t>Sửa</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Chọn</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loại</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khuyến</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mãi</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cần</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sửa</a:t>
            </a:r>
            <a:r>
              <a:rPr lang="en-US" sz="1900" dirty="0">
                <a:solidFill>
                  <a:schemeClr val="bg1"/>
                </a:solidFill>
                <a:latin typeface="Arial" panose="020B0604020202020204" pitchFamily="34" charset="0"/>
                <a:cs typeface="Arial" panose="020B0604020202020204" pitchFamily="34" charset="0"/>
              </a:rPr>
              <a:t> → </a:t>
            </a:r>
            <a:r>
              <a:rPr lang="en-US" sz="1900" dirty="0" err="1">
                <a:solidFill>
                  <a:schemeClr val="bg1"/>
                </a:solidFill>
                <a:latin typeface="Arial" panose="020B0604020202020204" pitchFamily="34" charset="0"/>
                <a:cs typeface="Arial" panose="020B0604020202020204" pitchFamily="34" charset="0"/>
              </a:rPr>
              <a:t>Cập</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nhật</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thông</a:t>
            </a:r>
            <a:r>
              <a:rPr lang="en-US" sz="1900" dirty="0">
                <a:solidFill>
                  <a:schemeClr val="bg1"/>
                </a:solidFill>
                <a:latin typeface="Arial" panose="020B0604020202020204" pitchFamily="34" charset="0"/>
                <a:cs typeface="Arial" panose="020B0604020202020204" pitchFamily="34" charset="0"/>
              </a:rPr>
              <a:t> tin </a:t>
            </a:r>
            <a:r>
              <a:rPr lang="en-US" sz="1900" dirty="0" err="1">
                <a:solidFill>
                  <a:schemeClr val="bg1"/>
                </a:solidFill>
                <a:latin typeface="Arial" panose="020B0604020202020204" pitchFamily="34" charset="0"/>
                <a:cs typeface="Arial" panose="020B0604020202020204" pitchFamily="34" charset="0"/>
              </a:rPr>
              <a:t>loại</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khuyến</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mãi</a:t>
            </a:r>
            <a:r>
              <a:rPr lang="en-US" sz="1900" dirty="0">
                <a:solidFill>
                  <a:schemeClr val="bg1"/>
                </a:solidFill>
                <a:latin typeface="Arial" panose="020B0604020202020204" pitchFamily="34" charset="0"/>
                <a:cs typeface="Arial" panose="020B0604020202020204" pitchFamily="34" charset="0"/>
              </a:rPr>
              <a:t> → </a:t>
            </a:r>
            <a:r>
              <a:rPr lang="en-US" sz="1900" dirty="0" err="1">
                <a:solidFill>
                  <a:schemeClr val="bg1"/>
                </a:solidFill>
                <a:latin typeface="Arial" panose="020B0604020202020204" pitchFamily="34" charset="0"/>
                <a:cs typeface="Arial" panose="020B0604020202020204" pitchFamily="34" charset="0"/>
              </a:rPr>
              <a:t>Xác</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nhận</a:t>
            </a:r>
            <a:r>
              <a:rPr lang="en-US" sz="1900" dirty="0">
                <a:solidFill>
                  <a:schemeClr val="bg1"/>
                </a:solidFill>
                <a:latin typeface="Arial" panose="020B0604020202020204" pitchFamily="34" charset="0"/>
                <a:cs typeface="Arial" panose="020B0604020202020204" pitchFamily="34" charset="0"/>
              </a:rPr>
              <a:t> → </a:t>
            </a:r>
            <a:r>
              <a:rPr lang="en-US" sz="1900" dirty="0" err="1">
                <a:solidFill>
                  <a:schemeClr val="bg1"/>
                </a:solidFill>
                <a:latin typeface="Arial" panose="020B0604020202020204" pitchFamily="34" charset="0"/>
                <a:cs typeface="Arial" panose="020B0604020202020204" pitchFamily="34" charset="0"/>
              </a:rPr>
              <a:t>Hệ</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thống</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ghi</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đè</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dữ</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liệu</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cũ</a:t>
            </a:r>
            <a:r>
              <a:rPr lang="en-US" sz="1900" dirty="0">
                <a:solidFill>
                  <a:schemeClr val="bg1"/>
                </a:solidFill>
                <a:latin typeface="Arial" panose="020B0604020202020204" pitchFamily="34" charset="0"/>
                <a:cs typeface="Arial" panose="020B0604020202020204" pitchFamily="34" charset="0"/>
              </a:rPr>
              <a:t>.</a:t>
            </a:r>
            <a:endParaRPr lang="vi-VN" sz="1900" dirty="0">
              <a:solidFill>
                <a:schemeClr val="bg1"/>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900" b="1" dirty="0" err="1">
                <a:solidFill>
                  <a:schemeClr val="bg1"/>
                </a:solidFill>
                <a:latin typeface="Arial" panose="020B0604020202020204" pitchFamily="34" charset="0"/>
                <a:cs typeface="Arial" panose="020B0604020202020204" pitchFamily="34" charset="0"/>
              </a:rPr>
              <a:t>Xóa</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Chọn</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loại</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khuyến</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mãi</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cần</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xóa</a:t>
            </a:r>
            <a:r>
              <a:rPr lang="en-US" sz="1900" dirty="0">
                <a:solidFill>
                  <a:schemeClr val="bg1"/>
                </a:solidFill>
                <a:latin typeface="Arial" panose="020B0604020202020204" pitchFamily="34" charset="0"/>
                <a:cs typeface="Arial" panose="020B0604020202020204" pitchFamily="34" charset="0"/>
              </a:rPr>
              <a:t> → </a:t>
            </a:r>
            <a:r>
              <a:rPr lang="en-US" sz="1900" dirty="0" err="1">
                <a:solidFill>
                  <a:schemeClr val="bg1"/>
                </a:solidFill>
                <a:latin typeface="Arial" panose="020B0604020202020204" pitchFamily="34" charset="0"/>
                <a:cs typeface="Arial" panose="020B0604020202020204" pitchFamily="34" charset="0"/>
              </a:rPr>
              <a:t>Xác</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nhận</a:t>
            </a:r>
            <a:r>
              <a:rPr lang="en-US" sz="1900" dirty="0">
                <a:solidFill>
                  <a:schemeClr val="bg1"/>
                </a:solidFill>
                <a:latin typeface="Arial" panose="020B0604020202020204" pitchFamily="34" charset="0"/>
                <a:cs typeface="Arial" panose="020B0604020202020204" pitchFamily="34" charset="0"/>
              </a:rPr>
              <a:t> → </a:t>
            </a:r>
            <a:r>
              <a:rPr lang="en-US" sz="1900" dirty="0" err="1">
                <a:solidFill>
                  <a:schemeClr val="bg1"/>
                </a:solidFill>
                <a:latin typeface="Arial" panose="020B0604020202020204" pitchFamily="34" charset="0"/>
                <a:cs typeface="Arial" panose="020B0604020202020204" pitchFamily="34" charset="0"/>
              </a:rPr>
              <a:t>Hệ</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thống</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loại</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bỏ</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loại</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khuyến</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mãi</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khỏi</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cơ</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sở</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dữ</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liệu</a:t>
            </a:r>
            <a:r>
              <a:rPr lang="en-US" sz="1900" dirty="0">
                <a:solidFill>
                  <a:schemeClr val="bg1"/>
                </a:solidFill>
                <a:latin typeface="Arial" panose="020B0604020202020204" pitchFamily="34" charset="0"/>
                <a:cs typeface="Arial" panose="020B0604020202020204" pitchFamily="34" charset="0"/>
              </a:rPr>
              <a:t>.</a:t>
            </a:r>
            <a:endParaRPr lang="vi-VN" sz="1900" dirty="0">
              <a:solidFill>
                <a:schemeClr val="bg1"/>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900" b="1" dirty="0" err="1">
                <a:solidFill>
                  <a:schemeClr val="bg1"/>
                </a:solidFill>
                <a:latin typeface="Arial" panose="020B0604020202020204" pitchFamily="34" charset="0"/>
                <a:cs typeface="Arial" panose="020B0604020202020204" pitchFamily="34" charset="0"/>
              </a:rPr>
              <a:t>Tìm</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kiếm</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Nhập</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từ</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khóa</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tên</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loại</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khuyến</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mãi</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mã</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khuyến</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mãi</a:t>
            </a:r>
            <a:r>
              <a:rPr lang="en-US" sz="1900" dirty="0">
                <a:solidFill>
                  <a:schemeClr val="bg1"/>
                </a:solidFill>
                <a:latin typeface="Arial" panose="020B0604020202020204" pitchFamily="34" charset="0"/>
                <a:cs typeface="Arial" panose="020B0604020202020204" pitchFamily="34" charset="0"/>
              </a:rPr>
              <a:t>) → </a:t>
            </a:r>
            <a:r>
              <a:rPr lang="en-US" sz="1900" dirty="0" err="1">
                <a:solidFill>
                  <a:schemeClr val="bg1"/>
                </a:solidFill>
                <a:latin typeface="Arial" panose="020B0604020202020204" pitchFamily="34" charset="0"/>
                <a:cs typeface="Arial" panose="020B0604020202020204" pitchFamily="34" charset="0"/>
              </a:rPr>
              <a:t>Hệ</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thống</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lọc</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và</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hiển</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thị</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kết</a:t>
            </a:r>
            <a:r>
              <a:rPr lang="en-US" sz="1900" dirty="0">
                <a:solidFill>
                  <a:schemeClr val="bg1"/>
                </a:solidFill>
                <a:latin typeface="Arial" panose="020B0604020202020204" pitchFamily="34" charset="0"/>
                <a:cs typeface="Arial" panose="020B0604020202020204" pitchFamily="34" charset="0"/>
              </a:rPr>
              <a:t> </a:t>
            </a:r>
            <a:r>
              <a:rPr lang="en-US" sz="1900" dirty="0" err="1">
                <a:solidFill>
                  <a:schemeClr val="bg1"/>
                </a:solidFill>
                <a:latin typeface="Arial" panose="020B0604020202020204" pitchFamily="34" charset="0"/>
                <a:cs typeface="Arial" panose="020B0604020202020204" pitchFamily="34" charset="0"/>
              </a:rPr>
              <a:t>quả</a:t>
            </a:r>
            <a:r>
              <a:rPr lang="en-US" sz="1900" dirty="0">
                <a:solidFill>
                  <a:schemeClr val="bg1"/>
                </a:solidFill>
                <a:latin typeface="Arial" panose="020B0604020202020204" pitchFamily="34" charset="0"/>
                <a:cs typeface="Arial" panose="020B0604020202020204" pitchFamily="34" charset="0"/>
              </a:rPr>
              <a:t>.</a:t>
            </a:r>
            <a:endParaRPr lang="vi-VN" sz="1900" dirty="0">
              <a:solidFill>
                <a:schemeClr val="bg1"/>
              </a:solidFill>
              <a:latin typeface="Arial" panose="020B0604020202020204" pitchFamily="34" charset="0"/>
              <a:cs typeface="Arial" panose="020B0604020202020204" pitchFamily="34" charset="0"/>
            </a:endParaRPr>
          </a:p>
        </p:txBody>
      </p:sp>
      <p:pic>
        <p:nvPicPr>
          <p:cNvPr id="14338" name="Picture 1">
            <a:extLst>
              <a:ext uri="{FF2B5EF4-FFF2-40B4-BE49-F238E27FC236}">
                <a16:creationId xmlns:a16="http://schemas.microsoft.com/office/drawing/2014/main" id="{45698B8A-7DF5-6CED-5CC7-37250F1F1D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74" y="321732"/>
            <a:ext cx="6253862" cy="3788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765600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F71804D-17D6-59BE-B32B-7E2130E60A93}"/>
            </a:ext>
          </a:extLst>
        </p:cNvPr>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D189902B-7D3C-7301-DFC7-3130718AF91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F76BF53A-4C52-3C15-E04A-67F3310DB3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5239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6ABE2C-992B-16AA-62A3-48C9ECA21223}"/>
              </a:ext>
            </a:extLst>
          </p:cNvPr>
          <p:cNvSpPr>
            <a:spLocks noGrp="1"/>
          </p:cNvSpPr>
          <p:nvPr>
            <p:ph type="title"/>
          </p:nvPr>
        </p:nvSpPr>
        <p:spPr>
          <a:xfrm>
            <a:off x="443233" y="4741528"/>
            <a:ext cx="6594189" cy="1625210"/>
          </a:xfrm>
        </p:spPr>
        <p:txBody>
          <a:bodyPr vert="horz" lIns="91440" tIns="45720" rIns="91440" bIns="45720" rtlCol="0" anchor="ctr">
            <a:normAutofit/>
          </a:bodyPr>
          <a:lstStyle/>
          <a:p>
            <a:pPr algn="r"/>
            <a:r>
              <a:rPr lang="en-US" sz="5000" b="0" dirty="0">
                <a:solidFill>
                  <a:srgbClr val="FFFFFF"/>
                </a:solidFill>
              </a:rPr>
              <a:t>Use Case </a:t>
            </a:r>
            <a:r>
              <a:rPr lang="en-US" sz="5000" b="0" dirty="0" err="1">
                <a:solidFill>
                  <a:srgbClr val="FFFFFF"/>
                </a:solidFill>
              </a:rPr>
              <a:t>QLTaiKhoan</a:t>
            </a:r>
            <a:endParaRPr lang="en-US" sz="5000" b="0" dirty="0">
              <a:solidFill>
                <a:srgbClr val="FFFFFF"/>
              </a:solidFill>
            </a:endParaRPr>
          </a:p>
        </p:txBody>
      </p:sp>
      <p:sp>
        <p:nvSpPr>
          <p:cNvPr id="17" name="Rectangle 16">
            <a:extLst>
              <a:ext uri="{FF2B5EF4-FFF2-40B4-BE49-F238E27FC236}">
                <a16:creationId xmlns:a16="http://schemas.microsoft.com/office/drawing/2014/main" id="{001EF264-280E-8DFF-6D41-8230BC8154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14CFFF0-DEAD-5CBD-6B8B-BD8996741BB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7185" y="390781"/>
            <a:ext cx="7259028" cy="4037235"/>
          </a:xfrm>
          <a:prstGeom prst="rect">
            <a:avLst/>
          </a:prstGeom>
          <a:noFill/>
          <a:ln>
            <a:noFill/>
          </a:ln>
        </p:spPr>
      </p:pic>
      <p:sp>
        <p:nvSpPr>
          <p:cNvPr id="4" name="TextBox 3">
            <a:extLst>
              <a:ext uri="{FF2B5EF4-FFF2-40B4-BE49-F238E27FC236}">
                <a16:creationId xmlns:a16="http://schemas.microsoft.com/office/drawing/2014/main" id="{912E5FE7-C0EB-647E-3ACB-0B2D941A12D4}"/>
              </a:ext>
            </a:extLst>
          </p:cNvPr>
          <p:cNvSpPr txBox="1"/>
          <p:nvPr/>
        </p:nvSpPr>
        <p:spPr>
          <a:xfrm>
            <a:off x="7534655" y="2409398"/>
            <a:ext cx="3834385" cy="2031325"/>
          </a:xfrm>
          <a:prstGeom prst="rect">
            <a:avLst/>
          </a:prstGeom>
          <a:noFill/>
        </p:spPr>
        <p:txBody>
          <a:bodyPr wrap="square">
            <a:spAutoFit/>
          </a:bodyPr>
          <a:lstStyle/>
          <a:p>
            <a:pPr>
              <a:lnSpc>
                <a:spcPct val="90000"/>
              </a:lnSpc>
              <a:spcAft>
                <a:spcPts val="600"/>
              </a:spcAft>
              <a:buClr>
                <a:schemeClr val="accent1"/>
              </a:buClr>
            </a:pPr>
            <a:r>
              <a:rPr lang="en-US" sz="2800" dirty="0" err="1">
                <a:solidFill>
                  <a:srgbClr val="FFFFFF"/>
                </a:solidFill>
                <a:latin typeface="Arial" panose="020B0604020202020204" pitchFamily="34" charset="0"/>
                <a:cs typeface="Arial" panose="020B0604020202020204" pitchFamily="34" charset="0"/>
              </a:rPr>
              <a:t>Chức</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năng</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giúp</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quản</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lý</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tài</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khoản</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người</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dùng</a:t>
            </a:r>
            <a:r>
              <a:rPr lang="en-US" sz="2800" dirty="0">
                <a:solidFill>
                  <a:srgbClr val="FFFFFF"/>
                </a:solidFill>
                <a:latin typeface="Arial" panose="020B0604020202020204" pitchFamily="34" charset="0"/>
                <a:cs typeface="Arial" panose="020B0604020202020204" pitchFamily="34" charset="0"/>
              </a:rPr>
              <a:t>, bao </a:t>
            </a:r>
            <a:r>
              <a:rPr lang="en-US" sz="2800" dirty="0" err="1">
                <a:solidFill>
                  <a:srgbClr val="FFFFFF"/>
                </a:solidFill>
                <a:latin typeface="Arial" panose="020B0604020202020204" pitchFamily="34" charset="0"/>
                <a:cs typeface="Arial" panose="020B0604020202020204" pitchFamily="34" charset="0"/>
              </a:rPr>
              <a:t>gồm</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thêm</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sửa</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khóa</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và</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tìm</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kiếm</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tài</a:t>
            </a:r>
            <a:r>
              <a:rPr lang="en-US" sz="2800" dirty="0">
                <a:solidFill>
                  <a:srgbClr val="FFFFFF"/>
                </a:solidFill>
                <a:latin typeface="Arial" panose="020B0604020202020204" pitchFamily="34" charset="0"/>
                <a:cs typeface="Arial" panose="020B0604020202020204" pitchFamily="34" charset="0"/>
              </a:rPr>
              <a:t> </a:t>
            </a:r>
            <a:r>
              <a:rPr lang="en-US" sz="2800" dirty="0" err="1">
                <a:solidFill>
                  <a:srgbClr val="FFFFFF"/>
                </a:solidFill>
                <a:latin typeface="Arial" panose="020B0604020202020204" pitchFamily="34" charset="0"/>
                <a:cs typeface="Arial" panose="020B0604020202020204" pitchFamily="34" charset="0"/>
              </a:rPr>
              <a:t>khoản</a:t>
            </a:r>
            <a:r>
              <a:rPr lang="en-US" sz="2800" dirty="0">
                <a:solidFill>
                  <a:srgbClr val="FFFFFF"/>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21562156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0F1FB06-A5C6-65D6-3CF0-6F10DD8C7BC6}"/>
            </a:ext>
          </a:extLst>
        </p:cNvPr>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5239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1F43D5-E9F5-58B4-F6F1-F8034C0299A5}"/>
              </a:ext>
            </a:extLst>
          </p:cNvPr>
          <p:cNvSpPr>
            <a:spLocks noGrp="1"/>
          </p:cNvSpPr>
          <p:nvPr>
            <p:ph type="title"/>
          </p:nvPr>
        </p:nvSpPr>
        <p:spPr>
          <a:xfrm>
            <a:off x="443233" y="4741528"/>
            <a:ext cx="6594189" cy="1625210"/>
          </a:xfrm>
        </p:spPr>
        <p:txBody>
          <a:bodyPr vert="horz" lIns="91440" tIns="45720" rIns="91440" bIns="45720" rtlCol="0" anchor="ctr">
            <a:normAutofit/>
          </a:bodyPr>
          <a:lstStyle/>
          <a:p>
            <a:pPr algn="r"/>
            <a:r>
              <a:rPr lang="en-US" sz="5000" b="0" dirty="0">
                <a:solidFill>
                  <a:srgbClr val="FFFFFF"/>
                </a:solidFill>
              </a:rPr>
              <a:t>Use Case </a:t>
            </a:r>
            <a:r>
              <a:rPr lang="en-US" sz="5000" b="0" dirty="0" err="1">
                <a:solidFill>
                  <a:srgbClr val="FFFFFF"/>
                </a:solidFill>
              </a:rPr>
              <a:t>QLTaiKhoan</a:t>
            </a:r>
            <a:endParaRPr lang="en-US" sz="5000" b="0" dirty="0">
              <a:solidFill>
                <a:srgbClr val="FFFFFF"/>
              </a:solidFill>
            </a:endParaRPr>
          </a:p>
        </p:txBody>
      </p:sp>
      <p:sp>
        <p:nvSpPr>
          <p:cNvPr id="17" name="Rectangle 16">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38B4AA5-9FF2-8386-AF43-127C8060DF58}"/>
              </a:ext>
            </a:extLst>
          </p:cNvPr>
          <p:cNvSpPr txBox="1"/>
          <p:nvPr/>
        </p:nvSpPr>
        <p:spPr>
          <a:xfrm>
            <a:off x="7486213" y="321732"/>
            <a:ext cx="4378242" cy="6214534"/>
          </a:xfrm>
          <a:prstGeom prst="rect">
            <a:avLst/>
          </a:prstGeom>
        </p:spPr>
        <p:txBody>
          <a:bodyPr vert="horz" lIns="45720" tIns="45720" rIns="45720" bIns="45720" rtlCol="0" anchor="ctr">
            <a:noAutofit/>
          </a:bodyPr>
          <a:lstStyle/>
          <a:p>
            <a:pPr>
              <a:lnSpc>
                <a:spcPct val="90000"/>
              </a:lnSpc>
              <a:spcAft>
                <a:spcPts val="600"/>
              </a:spcAft>
              <a:buClr>
                <a:schemeClr val="accent1"/>
              </a:buClr>
            </a:pPr>
            <a:r>
              <a:rPr lang="en-US" sz="1700" dirty="0" err="1">
                <a:solidFill>
                  <a:srgbClr val="FFFFFF"/>
                </a:solidFill>
                <a:latin typeface="Arial" panose="020B0604020202020204" pitchFamily="34" charset="0"/>
                <a:cs typeface="Arial" panose="020B0604020202020204" pitchFamily="34" charset="0"/>
              </a:rPr>
              <a:t>Dòng</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sự</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kiện</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chính</a:t>
            </a:r>
            <a:r>
              <a:rPr lang="en-US" sz="1700" dirty="0">
                <a:solidFill>
                  <a:srgbClr val="FFFFFF"/>
                </a:solidFill>
                <a:latin typeface="Arial" panose="020B0604020202020204" pitchFamily="34" charset="0"/>
                <a:cs typeface="Arial" panose="020B0604020202020204" pitchFamily="34" charset="0"/>
              </a:rPr>
              <a:t>:</a:t>
            </a:r>
          </a:p>
          <a:p>
            <a:pPr marL="800100" lvl="1" indent="-342900">
              <a:lnSpc>
                <a:spcPct val="90000"/>
              </a:lnSpc>
              <a:spcAft>
                <a:spcPts val="600"/>
              </a:spcAft>
              <a:buClr>
                <a:schemeClr val="accent1"/>
              </a:buClr>
              <a:buFont typeface="+mj-lt"/>
              <a:buAutoNum type="arabicPeriod"/>
            </a:pPr>
            <a:r>
              <a:rPr lang="en-US" sz="1700" dirty="0">
                <a:solidFill>
                  <a:srgbClr val="FFFFFF"/>
                </a:solidFill>
                <a:latin typeface="Arial" panose="020B0604020202020204" pitchFamily="34" charset="0"/>
                <a:cs typeface="Arial" panose="020B0604020202020204" pitchFamily="34" charset="0"/>
              </a:rPr>
              <a:t>Người </a:t>
            </a:r>
            <a:r>
              <a:rPr lang="en-US" sz="1700" dirty="0" err="1">
                <a:solidFill>
                  <a:srgbClr val="FFFFFF"/>
                </a:solidFill>
                <a:latin typeface="Arial" panose="020B0604020202020204" pitchFamily="34" charset="0"/>
                <a:cs typeface="Arial" panose="020B0604020202020204" pitchFamily="34" charset="0"/>
              </a:rPr>
              <a:t>dùng</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truy</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cập</a:t>
            </a:r>
            <a:r>
              <a:rPr lang="en-US" sz="1700" dirty="0">
                <a:solidFill>
                  <a:srgbClr val="FFFFFF"/>
                </a:solidFill>
                <a:latin typeface="Arial" panose="020B0604020202020204" pitchFamily="34" charset="0"/>
                <a:cs typeface="Arial" panose="020B0604020202020204" pitchFamily="34" charset="0"/>
              </a:rPr>
              <a:t> module "Quản </a:t>
            </a:r>
            <a:r>
              <a:rPr lang="en-US" sz="1700" dirty="0" err="1">
                <a:solidFill>
                  <a:srgbClr val="FFFFFF"/>
                </a:solidFill>
                <a:latin typeface="Arial" panose="020B0604020202020204" pitchFamily="34" charset="0"/>
                <a:cs typeface="Arial" panose="020B0604020202020204" pitchFamily="34" charset="0"/>
              </a:rPr>
              <a:t>lý</a:t>
            </a:r>
            <a:r>
              <a:rPr lang="en-US" sz="1700" dirty="0">
                <a:solidFill>
                  <a:srgbClr val="FFFFFF"/>
                </a:solidFill>
                <a:latin typeface="Arial" panose="020B0604020202020204" pitchFamily="34" charset="0"/>
                <a:cs typeface="Arial" panose="020B0604020202020204" pitchFamily="34" charset="0"/>
              </a:rPr>
              <a:t> Tài </a:t>
            </a:r>
            <a:r>
              <a:rPr lang="en-US" sz="1700" dirty="0" err="1">
                <a:solidFill>
                  <a:srgbClr val="FFFFFF"/>
                </a:solidFill>
                <a:latin typeface="Arial" panose="020B0604020202020204" pitchFamily="34" charset="0"/>
                <a:cs typeface="Arial" panose="020B0604020202020204" pitchFamily="34" charset="0"/>
              </a:rPr>
              <a:t>Khoản</a:t>
            </a:r>
            <a:r>
              <a:rPr lang="en-US" sz="1700" dirty="0">
                <a:solidFill>
                  <a:srgbClr val="FFFFFF"/>
                </a:solidFill>
                <a:latin typeface="Arial" panose="020B0604020202020204" pitchFamily="34" charset="0"/>
                <a:cs typeface="Arial" panose="020B0604020202020204" pitchFamily="34" charset="0"/>
              </a:rPr>
              <a:t>".</a:t>
            </a:r>
          </a:p>
          <a:p>
            <a:pPr marL="800100" lvl="1" indent="-342900">
              <a:lnSpc>
                <a:spcPct val="90000"/>
              </a:lnSpc>
              <a:spcAft>
                <a:spcPts val="600"/>
              </a:spcAft>
              <a:buClr>
                <a:schemeClr val="accent1"/>
              </a:buClr>
              <a:buFont typeface="+mj-lt"/>
              <a:buAutoNum type="arabicPeriod"/>
            </a:pPr>
            <a:r>
              <a:rPr lang="en-US" sz="1700" dirty="0" err="1">
                <a:solidFill>
                  <a:srgbClr val="FFFFFF"/>
                </a:solidFill>
                <a:latin typeface="Arial" panose="020B0604020202020204" pitchFamily="34" charset="0"/>
                <a:cs typeface="Arial" panose="020B0604020202020204" pitchFamily="34" charset="0"/>
              </a:rPr>
              <a:t>Hệ</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thống</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hiển</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thị</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danh</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sách</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tài</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khoản</a:t>
            </a:r>
            <a:r>
              <a:rPr lang="en-US" sz="1700" dirty="0">
                <a:solidFill>
                  <a:srgbClr val="FFFFFF"/>
                </a:solidFill>
                <a:latin typeface="Arial" panose="020B0604020202020204" pitchFamily="34" charset="0"/>
                <a:cs typeface="Arial" panose="020B0604020202020204" pitchFamily="34" charset="0"/>
              </a:rPr>
              <a:t>.</a:t>
            </a:r>
          </a:p>
          <a:p>
            <a:pPr marL="800100" lvl="1" indent="-342900">
              <a:lnSpc>
                <a:spcPct val="90000"/>
              </a:lnSpc>
              <a:spcAft>
                <a:spcPts val="600"/>
              </a:spcAft>
              <a:buClr>
                <a:schemeClr val="accent1"/>
              </a:buClr>
              <a:buFont typeface="+mj-lt"/>
              <a:buAutoNum type="arabicPeriod"/>
            </a:pPr>
            <a:r>
              <a:rPr lang="en-US" sz="1700" dirty="0">
                <a:solidFill>
                  <a:srgbClr val="FFFFFF"/>
                </a:solidFill>
                <a:latin typeface="Arial" panose="020B0604020202020204" pitchFamily="34" charset="0"/>
                <a:cs typeface="Arial" panose="020B0604020202020204" pitchFamily="34" charset="0"/>
              </a:rPr>
              <a:t>Người </a:t>
            </a:r>
            <a:r>
              <a:rPr lang="en-US" sz="1700" dirty="0" err="1">
                <a:solidFill>
                  <a:srgbClr val="FFFFFF"/>
                </a:solidFill>
                <a:latin typeface="Arial" panose="020B0604020202020204" pitchFamily="34" charset="0"/>
                <a:cs typeface="Arial" panose="020B0604020202020204" pitchFamily="34" charset="0"/>
              </a:rPr>
              <a:t>dùng</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có</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thể</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thực</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hiện</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các</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thao</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tác</a:t>
            </a:r>
            <a:r>
              <a:rPr lang="en-US" sz="1700" dirty="0">
                <a:solidFill>
                  <a:srgbClr val="FFFFFF"/>
                </a:solidFill>
                <a:latin typeface="Arial" panose="020B0604020202020204" pitchFamily="34" charset="0"/>
                <a:cs typeface="Arial" panose="020B0604020202020204" pitchFamily="34" charset="0"/>
              </a:rPr>
              <a:t>:</a:t>
            </a:r>
          </a:p>
          <a:p>
            <a:pPr marL="1200150" lvl="2" indent="-285750">
              <a:lnSpc>
                <a:spcPct val="90000"/>
              </a:lnSpc>
              <a:spcAft>
                <a:spcPts val="600"/>
              </a:spcAft>
              <a:buClr>
                <a:schemeClr val="accent1"/>
              </a:buClr>
              <a:buFont typeface="Arial" panose="020B0604020202020204" pitchFamily="34" charset="0"/>
              <a:buChar char="•"/>
            </a:pPr>
            <a:r>
              <a:rPr lang="en-US" sz="1700" b="1" dirty="0" err="1">
                <a:solidFill>
                  <a:srgbClr val="FFFFFF"/>
                </a:solidFill>
                <a:latin typeface="Arial" panose="020B0604020202020204" pitchFamily="34" charset="0"/>
                <a:cs typeface="Arial" panose="020B0604020202020204" pitchFamily="34" charset="0"/>
              </a:rPr>
              <a:t>Thêm</a:t>
            </a:r>
            <a:r>
              <a:rPr lang="en-US" sz="1700" b="1" dirty="0">
                <a:solidFill>
                  <a:srgbClr val="FFFFFF"/>
                </a:solidFill>
                <a:latin typeface="Arial" panose="020B0604020202020204" pitchFamily="34" charset="0"/>
                <a:cs typeface="Arial" panose="020B0604020202020204" pitchFamily="34" charset="0"/>
              </a:rPr>
              <a:t> </a:t>
            </a:r>
            <a:r>
              <a:rPr lang="en-US" sz="1700" b="1" dirty="0" err="1">
                <a:solidFill>
                  <a:srgbClr val="FFFFFF"/>
                </a:solidFill>
                <a:latin typeface="Arial" panose="020B0604020202020204" pitchFamily="34" charset="0"/>
                <a:cs typeface="Arial" panose="020B0604020202020204" pitchFamily="34" charset="0"/>
              </a:rPr>
              <a:t>mới</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Nhập</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thông</a:t>
            </a:r>
            <a:r>
              <a:rPr lang="en-US" sz="1700" dirty="0">
                <a:solidFill>
                  <a:srgbClr val="FFFFFF"/>
                </a:solidFill>
                <a:latin typeface="Arial" panose="020B0604020202020204" pitchFamily="34" charset="0"/>
                <a:cs typeface="Arial" panose="020B0604020202020204" pitchFamily="34" charset="0"/>
              </a:rPr>
              <a:t> tin </a:t>
            </a:r>
            <a:r>
              <a:rPr lang="en-US" sz="1700" dirty="0" err="1">
                <a:solidFill>
                  <a:srgbClr val="FFFFFF"/>
                </a:solidFill>
                <a:latin typeface="Arial" panose="020B0604020202020204" pitchFamily="34" charset="0"/>
                <a:cs typeface="Arial" panose="020B0604020202020204" pitchFamily="34" charset="0"/>
              </a:rPr>
              <a:t>tài</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khoản</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tên</a:t>
            </a:r>
            <a:r>
              <a:rPr lang="en-US" sz="1700" dirty="0">
                <a:solidFill>
                  <a:srgbClr val="FFFFFF"/>
                </a:solidFill>
                <a:latin typeface="Arial" panose="020B0604020202020204" pitchFamily="34" charset="0"/>
                <a:cs typeface="Arial" panose="020B0604020202020204" pitchFamily="34" charset="0"/>
              </a:rPr>
              <a:t>, email, </a:t>
            </a:r>
            <a:r>
              <a:rPr lang="en-US" sz="1700" dirty="0" err="1">
                <a:solidFill>
                  <a:srgbClr val="FFFFFF"/>
                </a:solidFill>
                <a:latin typeface="Arial" panose="020B0604020202020204" pitchFamily="34" charset="0"/>
                <a:cs typeface="Arial" panose="020B0604020202020204" pitchFamily="34" charset="0"/>
              </a:rPr>
              <a:t>mật</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khẩu</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vai</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trò</a:t>
            </a:r>
            <a:r>
              <a:rPr lang="en-US" sz="1700" dirty="0">
                <a:solidFill>
                  <a:srgbClr val="FFFFFF"/>
                </a:solidFill>
                <a:latin typeface="Arial" panose="020B0604020202020204" pitchFamily="34" charset="0"/>
                <a:cs typeface="Arial" panose="020B0604020202020204" pitchFamily="34" charset="0"/>
              </a:rPr>
              <a:t>,...) → </a:t>
            </a:r>
            <a:r>
              <a:rPr lang="en-US" sz="1700" dirty="0" err="1">
                <a:solidFill>
                  <a:srgbClr val="FFFFFF"/>
                </a:solidFill>
                <a:latin typeface="Arial" panose="020B0604020202020204" pitchFamily="34" charset="0"/>
                <a:cs typeface="Arial" panose="020B0604020202020204" pitchFamily="34" charset="0"/>
              </a:rPr>
              <a:t>Gửi</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yêu</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cầu</a:t>
            </a:r>
            <a:r>
              <a:rPr lang="en-US" sz="1700" dirty="0">
                <a:solidFill>
                  <a:srgbClr val="FFFFFF"/>
                </a:solidFill>
                <a:latin typeface="Arial" panose="020B0604020202020204" pitchFamily="34" charset="0"/>
                <a:cs typeface="Arial" panose="020B0604020202020204" pitchFamily="34" charset="0"/>
              </a:rPr>
              <a:t> → </a:t>
            </a:r>
            <a:r>
              <a:rPr lang="en-US" sz="1700" dirty="0" err="1">
                <a:solidFill>
                  <a:srgbClr val="FFFFFF"/>
                </a:solidFill>
                <a:latin typeface="Arial" panose="020B0604020202020204" pitchFamily="34" charset="0"/>
                <a:cs typeface="Arial" panose="020B0604020202020204" pitchFamily="34" charset="0"/>
              </a:rPr>
              <a:t>Hệ</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thống</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lưu</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vào</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cơ</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sở</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dữ</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liệu</a:t>
            </a:r>
            <a:r>
              <a:rPr lang="en-US" sz="1700" dirty="0">
                <a:solidFill>
                  <a:srgbClr val="FFFFFF"/>
                </a:solidFill>
                <a:latin typeface="Arial" panose="020B0604020202020204" pitchFamily="34" charset="0"/>
                <a:cs typeface="Arial" panose="020B0604020202020204" pitchFamily="34" charset="0"/>
              </a:rPr>
              <a:t>.</a:t>
            </a:r>
          </a:p>
          <a:p>
            <a:pPr marL="1200150" lvl="2" indent="-285750">
              <a:lnSpc>
                <a:spcPct val="90000"/>
              </a:lnSpc>
              <a:spcAft>
                <a:spcPts val="600"/>
              </a:spcAft>
              <a:buClr>
                <a:schemeClr val="accent1"/>
              </a:buClr>
              <a:buFont typeface="Arial" panose="020B0604020202020204" pitchFamily="34" charset="0"/>
              <a:buChar char="•"/>
            </a:pPr>
            <a:r>
              <a:rPr lang="en-US" sz="1700" b="1" dirty="0" err="1">
                <a:solidFill>
                  <a:srgbClr val="FFFFFF"/>
                </a:solidFill>
                <a:latin typeface="Arial" panose="020B0604020202020204" pitchFamily="34" charset="0"/>
                <a:cs typeface="Arial" panose="020B0604020202020204" pitchFamily="34" charset="0"/>
              </a:rPr>
              <a:t>Sửa</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Chọn</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tài</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khoản</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cần</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sửa</a:t>
            </a:r>
            <a:r>
              <a:rPr lang="en-US" sz="1700" dirty="0">
                <a:solidFill>
                  <a:srgbClr val="FFFFFF"/>
                </a:solidFill>
                <a:latin typeface="Arial" panose="020B0604020202020204" pitchFamily="34" charset="0"/>
                <a:cs typeface="Arial" panose="020B0604020202020204" pitchFamily="34" charset="0"/>
              </a:rPr>
              <a:t> → </a:t>
            </a:r>
            <a:r>
              <a:rPr lang="en-US" sz="1700" dirty="0" err="1">
                <a:solidFill>
                  <a:srgbClr val="FFFFFF"/>
                </a:solidFill>
                <a:latin typeface="Arial" panose="020B0604020202020204" pitchFamily="34" charset="0"/>
                <a:cs typeface="Arial" panose="020B0604020202020204" pitchFamily="34" charset="0"/>
              </a:rPr>
              <a:t>Cập</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nhật</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thông</a:t>
            </a:r>
            <a:r>
              <a:rPr lang="en-US" sz="1700" dirty="0">
                <a:solidFill>
                  <a:srgbClr val="FFFFFF"/>
                </a:solidFill>
                <a:latin typeface="Arial" panose="020B0604020202020204" pitchFamily="34" charset="0"/>
                <a:cs typeface="Arial" panose="020B0604020202020204" pitchFamily="34" charset="0"/>
              </a:rPr>
              <a:t> tin </a:t>
            </a:r>
            <a:r>
              <a:rPr lang="en-US" sz="1700" dirty="0" err="1">
                <a:solidFill>
                  <a:srgbClr val="FFFFFF"/>
                </a:solidFill>
                <a:latin typeface="Arial" panose="020B0604020202020204" pitchFamily="34" charset="0"/>
                <a:cs typeface="Arial" panose="020B0604020202020204" pitchFamily="34" charset="0"/>
              </a:rPr>
              <a:t>tài</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khoản</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mật</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khẩu</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vai</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trò</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trạng</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thái</a:t>
            </a:r>
            <a:r>
              <a:rPr lang="en-US" sz="1700" dirty="0">
                <a:solidFill>
                  <a:srgbClr val="FFFFFF"/>
                </a:solidFill>
                <a:latin typeface="Arial" panose="020B0604020202020204" pitchFamily="34" charset="0"/>
                <a:cs typeface="Arial" panose="020B0604020202020204" pitchFamily="34" charset="0"/>
              </a:rPr>
              <a:t>,...) → </a:t>
            </a:r>
            <a:r>
              <a:rPr lang="en-US" sz="1700" dirty="0" err="1">
                <a:solidFill>
                  <a:srgbClr val="FFFFFF"/>
                </a:solidFill>
                <a:latin typeface="Arial" panose="020B0604020202020204" pitchFamily="34" charset="0"/>
                <a:cs typeface="Arial" panose="020B0604020202020204" pitchFamily="34" charset="0"/>
              </a:rPr>
              <a:t>Xác</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nhận</a:t>
            </a:r>
            <a:r>
              <a:rPr lang="en-US" sz="1700" dirty="0">
                <a:solidFill>
                  <a:srgbClr val="FFFFFF"/>
                </a:solidFill>
                <a:latin typeface="Arial" panose="020B0604020202020204" pitchFamily="34" charset="0"/>
                <a:cs typeface="Arial" panose="020B0604020202020204" pitchFamily="34" charset="0"/>
              </a:rPr>
              <a:t> → </a:t>
            </a:r>
            <a:r>
              <a:rPr lang="en-US" sz="1700" dirty="0" err="1">
                <a:solidFill>
                  <a:srgbClr val="FFFFFF"/>
                </a:solidFill>
                <a:latin typeface="Arial" panose="020B0604020202020204" pitchFamily="34" charset="0"/>
                <a:cs typeface="Arial" panose="020B0604020202020204" pitchFamily="34" charset="0"/>
              </a:rPr>
              <a:t>Hệ</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thống</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ghi</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đè</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dữ</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liệu</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cũ</a:t>
            </a:r>
            <a:r>
              <a:rPr lang="en-US" sz="1700" dirty="0">
                <a:solidFill>
                  <a:srgbClr val="FFFFFF"/>
                </a:solidFill>
                <a:latin typeface="Arial" panose="020B0604020202020204" pitchFamily="34" charset="0"/>
                <a:cs typeface="Arial" panose="020B0604020202020204" pitchFamily="34" charset="0"/>
              </a:rPr>
              <a:t>.</a:t>
            </a:r>
          </a:p>
          <a:p>
            <a:pPr marL="1200150" lvl="2" indent="-285750">
              <a:lnSpc>
                <a:spcPct val="90000"/>
              </a:lnSpc>
              <a:spcAft>
                <a:spcPts val="600"/>
              </a:spcAft>
              <a:buClr>
                <a:schemeClr val="accent1"/>
              </a:buClr>
              <a:buFont typeface="Arial" panose="020B0604020202020204" pitchFamily="34" charset="0"/>
              <a:buChar char="•"/>
            </a:pPr>
            <a:r>
              <a:rPr lang="en-US" sz="1700" b="1" dirty="0" err="1">
                <a:solidFill>
                  <a:srgbClr val="FFFFFF"/>
                </a:solidFill>
                <a:latin typeface="Arial" panose="020B0604020202020204" pitchFamily="34" charset="0"/>
                <a:cs typeface="Arial" panose="020B0604020202020204" pitchFamily="34" charset="0"/>
              </a:rPr>
              <a:t>Khóa</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Chọn</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tài</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khoản</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cần</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khóa</a:t>
            </a:r>
            <a:r>
              <a:rPr lang="en-US" sz="1700" dirty="0">
                <a:solidFill>
                  <a:srgbClr val="FFFFFF"/>
                </a:solidFill>
                <a:latin typeface="Arial" panose="020B0604020202020204" pitchFamily="34" charset="0"/>
                <a:cs typeface="Arial" panose="020B0604020202020204" pitchFamily="34" charset="0"/>
              </a:rPr>
              <a:t> → </a:t>
            </a:r>
            <a:r>
              <a:rPr lang="en-US" sz="1700" dirty="0" err="1">
                <a:solidFill>
                  <a:srgbClr val="FFFFFF"/>
                </a:solidFill>
                <a:latin typeface="Arial" panose="020B0604020202020204" pitchFamily="34" charset="0"/>
                <a:cs typeface="Arial" panose="020B0604020202020204" pitchFamily="34" charset="0"/>
              </a:rPr>
              <a:t>Xác</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nhận</a:t>
            </a:r>
            <a:r>
              <a:rPr lang="en-US" sz="1700" dirty="0">
                <a:solidFill>
                  <a:srgbClr val="FFFFFF"/>
                </a:solidFill>
                <a:latin typeface="Arial" panose="020B0604020202020204" pitchFamily="34" charset="0"/>
                <a:cs typeface="Arial" panose="020B0604020202020204" pitchFamily="34" charset="0"/>
              </a:rPr>
              <a:t> → </a:t>
            </a:r>
            <a:r>
              <a:rPr lang="en-US" sz="1700" dirty="0" err="1">
                <a:solidFill>
                  <a:srgbClr val="FFFFFF"/>
                </a:solidFill>
                <a:latin typeface="Arial" panose="020B0604020202020204" pitchFamily="34" charset="0"/>
                <a:cs typeface="Arial" panose="020B0604020202020204" pitchFamily="34" charset="0"/>
              </a:rPr>
              <a:t>Hệ</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thống</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thay</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đổi</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trạng</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thái</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tài</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khoản</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thành</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đã</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khóa</a:t>
            </a:r>
            <a:r>
              <a:rPr lang="en-US" sz="1700" dirty="0">
                <a:solidFill>
                  <a:srgbClr val="FFFFFF"/>
                </a:solidFill>
                <a:latin typeface="Arial" panose="020B0604020202020204" pitchFamily="34" charset="0"/>
                <a:cs typeface="Arial" panose="020B0604020202020204" pitchFamily="34" charset="0"/>
              </a:rPr>
              <a:t>".</a:t>
            </a:r>
          </a:p>
          <a:p>
            <a:pPr marL="1200150" lvl="2" indent="-285750">
              <a:lnSpc>
                <a:spcPct val="90000"/>
              </a:lnSpc>
              <a:spcAft>
                <a:spcPts val="600"/>
              </a:spcAft>
              <a:buClr>
                <a:schemeClr val="accent1"/>
              </a:buClr>
              <a:buFont typeface="Arial" panose="020B0604020202020204" pitchFamily="34" charset="0"/>
              <a:buChar char="•"/>
            </a:pPr>
            <a:r>
              <a:rPr lang="en-US" sz="1700" b="1" dirty="0" err="1">
                <a:solidFill>
                  <a:srgbClr val="FFFFFF"/>
                </a:solidFill>
                <a:latin typeface="Arial" panose="020B0604020202020204" pitchFamily="34" charset="0"/>
                <a:cs typeface="Arial" panose="020B0604020202020204" pitchFamily="34" charset="0"/>
              </a:rPr>
              <a:t>Tìm</a:t>
            </a:r>
            <a:r>
              <a:rPr lang="en-US" sz="1700" b="1" dirty="0">
                <a:solidFill>
                  <a:srgbClr val="FFFFFF"/>
                </a:solidFill>
                <a:latin typeface="Arial" panose="020B0604020202020204" pitchFamily="34" charset="0"/>
                <a:cs typeface="Arial" panose="020B0604020202020204" pitchFamily="34" charset="0"/>
              </a:rPr>
              <a:t> </a:t>
            </a:r>
            <a:r>
              <a:rPr lang="en-US" sz="1700" b="1" dirty="0" err="1">
                <a:solidFill>
                  <a:srgbClr val="FFFFFF"/>
                </a:solidFill>
                <a:latin typeface="Arial" panose="020B0604020202020204" pitchFamily="34" charset="0"/>
                <a:cs typeface="Arial" panose="020B0604020202020204" pitchFamily="34" charset="0"/>
              </a:rPr>
              <a:t>kiếm</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Nhập</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từ</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khóa</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tên</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tài</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khoản</a:t>
            </a:r>
            <a:r>
              <a:rPr lang="en-US" sz="1700" dirty="0">
                <a:solidFill>
                  <a:srgbClr val="FFFFFF"/>
                </a:solidFill>
                <a:latin typeface="Arial" panose="020B0604020202020204" pitchFamily="34" charset="0"/>
                <a:cs typeface="Arial" panose="020B0604020202020204" pitchFamily="34" charset="0"/>
              </a:rPr>
              <a:t>, email, </a:t>
            </a:r>
            <a:r>
              <a:rPr lang="en-US" sz="1700" dirty="0" err="1">
                <a:solidFill>
                  <a:srgbClr val="FFFFFF"/>
                </a:solidFill>
                <a:latin typeface="Arial" panose="020B0604020202020204" pitchFamily="34" charset="0"/>
                <a:cs typeface="Arial" panose="020B0604020202020204" pitchFamily="34" charset="0"/>
              </a:rPr>
              <a:t>vai</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trò</a:t>
            </a:r>
            <a:r>
              <a:rPr lang="en-US" sz="1700" dirty="0">
                <a:solidFill>
                  <a:srgbClr val="FFFFFF"/>
                </a:solidFill>
                <a:latin typeface="Arial" panose="020B0604020202020204" pitchFamily="34" charset="0"/>
                <a:cs typeface="Arial" panose="020B0604020202020204" pitchFamily="34" charset="0"/>
              </a:rPr>
              <a:t>) → </a:t>
            </a:r>
            <a:r>
              <a:rPr lang="en-US" sz="1700" dirty="0" err="1">
                <a:solidFill>
                  <a:srgbClr val="FFFFFF"/>
                </a:solidFill>
                <a:latin typeface="Arial" panose="020B0604020202020204" pitchFamily="34" charset="0"/>
                <a:cs typeface="Arial" panose="020B0604020202020204" pitchFamily="34" charset="0"/>
              </a:rPr>
              <a:t>Hệ</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thống</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lọc</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và</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hiển</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thị</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kết</a:t>
            </a:r>
            <a:r>
              <a:rPr lang="en-US" sz="1700" dirty="0">
                <a:solidFill>
                  <a:srgbClr val="FFFFFF"/>
                </a:solidFill>
                <a:latin typeface="Arial" panose="020B0604020202020204" pitchFamily="34" charset="0"/>
                <a:cs typeface="Arial" panose="020B0604020202020204" pitchFamily="34" charset="0"/>
              </a:rPr>
              <a:t> </a:t>
            </a:r>
            <a:r>
              <a:rPr lang="en-US" sz="1700" dirty="0" err="1">
                <a:solidFill>
                  <a:srgbClr val="FFFFFF"/>
                </a:solidFill>
                <a:latin typeface="Arial" panose="020B0604020202020204" pitchFamily="34" charset="0"/>
                <a:cs typeface="Arial" panose="020B0604020202020204" pitchFamily="34" charset="0"/>
              </a:rPr>
              <a:t>quả</a:t>
            </a:r>
            <a:r>
              <a:rPr lang="en-US" sz="1700" dirty="0">
                <a:solidFill>
                  <a:srgbClr val="FFFFFF"/>
                </a:solidFill>
                <a:latin typeface="Arial" panose="020B0604020202020204" pitchFamily="34" charset="0"/>
                <a:cs typeface="Arial" panose="020B0604020202020204" pitchFamily="34" charset="0"/>
              </a:rPr>
              <a:t>.</a:t>
            </a:r>
          </a:p>
        </p:txBody>
      </p:sp>
      <p:pic>
        <p:nvPicPr>
          <p:cNvPr id="5" name="Picture 4">
            <a:extLst>
              <a:ext uri="{FF2B5EF4-FFF2-40B4-BE49-F238E27FC236}">
                <a16:creationId xmlns:a16="http://schemas.microsoft.com/office/drawing/2014/main" id="{459D57D9-0026-D9FA-EAB2-D3BBDD4CCF8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7185" y="390781"/>
            <a:ext cx="7259028" cy="4037235"/>
          </a:xfrm>
          <a:prstGeom prst="rect">
            <a:avLst/>
          </a:prstGeom>
          <a:noFill/>
          <a:ln>
            <a:noFill/>
          </a:ln>
        </p:spPr>
      </p:pic>
    </p:spTree>
    <p:extLst>
      <p:ext uri="{BB962C8B-B14F-4D97-AF65-F5344CB8AC3E}">
        <p14:creationId xmlns:p14="http://schemas.microsoft.com/office/powerpoint/2010/main" val="334797497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6A4A0-B47A-1ED7-E958-E8884D50D589}"/>
              </a:ext>
            </a:extLst>
          </p:cNvPr>
          <p:cNvSpPr>
            <a:spLocks noGrp="1"/>
          </p:cNvSpPr>
          <p:nvPr>
            <p:ph type="title"/>
          </p:nvPr>
        </p:nvSpPr>
        <p:spPr/>
        <p:txBody>
          <a:bodyPr anchor="b">
            <a:normAutofit/>
          </a:bodyPr>
          <a:lstStyle/>
          <a:p>
            <a:r>
              <a:rPr lang="vi-VN" dirty="0"/>
              <a:t>Sơ đồ phân tích cơ sở dữ liệu</a:t>
            </a:r>
          </a:p>
        </p:txBody>
      </p:sp>
    </p:spTree>
    <p:extLst>
      <p:ext uri="{BB962C8B-B14F-4D97-AF65-F5344CB8AC3E}">
        <p14:creationId xmlns:p14="http://schemas.microsoft.com/office/powerpoint/2010/main" val="135730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vi-VN"/>
          </a:p>
        </p:txBody>
      </p:sp>
      <p:sp>
        <p:nvSpPr>
          <p:cNvPr id="37"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vi-VN"/>
          </a:p>
        </p:txBody>
      </p:sp>
      <p:cxnSp>
        <p:nvCxnSpPr>
          <p:cNvPr id="39" name="Straight Connector 38">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41" name="Rectangle 40">
            <a:extLst>
              <a:ext uri="{FF2B5EF4-FFF2-40B4-BE49-F238E27FC236}">
                <a16:creationId xmlns:a16="http://schemas.microsoft.com/office/drawing/2014/main" id="{A540FAC9-3505-49ED-9B06-A0F8C1485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9879B3CD-E329-42F5-B136-BA1F37EC05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5464" y="484632"/>
            <a:ext cx="7453538" cy="58809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2" name="Title 1">
            <a:extLst>
              <a:ext uri="{FF2B5EF4-FFF2-40B4-BE49-F238E27FC236}">
                <a16:creationId xmlns:a16="http://schemas.microsoft.com/office/drawing/2014/main" id="{B101BD99-863F-F974-6E13-0F97C1552808}"/>
              </a:ext>
            </a:extLst>
          </p:cNvPr>
          <p:cNvSpPr>
            <a:spLocks noGrp="1"/>
          </p:cNvSpPr>
          <p:nvPr>
            <p:ph type="title"/>
          </p:nvPr>
        </p:nvSpPr>
        <p:spPr>
          <a:xfrm>
            <a:off x="304688" y="1019243"/>
            <a:ext cx="7761148" cy="3327734"/>
          </a:xfrm>
        </p:spPr>
        <p:txBody>
          <a:bodyPr vert="horz" lIns="91440" tIns="45720" rIns="91440" bIns="45720" rtlCol="0" anchor="b">
            <a:normAutofit/>
          </a:bodyPr>
          <a:lstStyle/>
          <a:p>
            <a:r>
              <a:rPr lang="en-US" sz="5400" dirty="0" err="1">
                <a:latin typeface="Calibri" panose="020F0502020204030204" pitchFamily="34" charset="0"/>
                <a:ea typeface="Calibri" panose="020F0502020204030204" pitchFamily="34" charset="0"/>
                <a:cs typeface="Calibri" panose="020F0502020204030204" pitchFamily="34" charset="0"/>
              </a:rPr>
              <a:t>Giới</a:t>
            </a:r>
            <a:r>
              <a:rPr lang="en-US" sz="5400" dirty="0">
                <a:latin typeface="Calibri" panose="020F0502020204030204" pitchFamily="34" charset="0"/>
                <a:ea typeface="Calibri" panose="020F0502020204030204" pitchFamily="34" charset="0"/>
                <a:cs typeface="Calibri" panose="020F0502020204030204" pitchFamily="34" charset="0"/>
              </a:rPr>
              <a:t> </a:t>
            </a:r>
            <a:r>
              <a:rPr lang="en-US" sz="5400" dirty="0" err="1">
                <a:latin typeface="Calibri" panose="020F0502020204030204" pitchFamily="34" charset="0"/>
                <a:ea typeface="Calibri" panose="020F0502020204030204" pitchFamily="34" charset="0"/>
                <a:cs typeface="Calibri" panose="020F0502020204030204" pitchFamily="34" charset="0"/>
              </a:rPr>
              <a:t>thiệu</a:t>
            </a:r>
            <a:r>
              <a:rPr lang="en-US" sz="5400" dirty="0">
                <a:latin typeface="Calibri" panose="020F0502020204030204" pitchFamily="34" charset="0"/>
                <a:ea typeface="Calibri" panose="020F0502020204030204" pitchFamily="34" charset="0"/>
                <a:cs typeface="Calibri" panose="020F0502020204030204" pitchFamily="34" charset="0"/>
              </a:rPr>
              <a:t> </a:t>
            </a:r>
            <a:r>
              <a:rPr lang="en-US" sz="5400" dirty="0" err="1">
                <a:latin typeface="Calibri" panose="020F0502020204030204" pitchFamily="34" charset="0"/>
                <a:ea typeface="Calibri" panose="020F0502020204030204" pitchFamily="34" charset="0"/>
                <a:cs typeface="Calibri" panose="020F0502020204030204" pitchFamily="34" charset="0"/>
              </a:rPr>
              <a:t>tổng</a:t>
            </a:r>
            <a:r>
              <a:rPr lang="en-US" sz="5400" dirty="0">
                <a:latin typeface="Calibri" panose="020F0502020204030204" pitchFamily="34" charset="0"/>
                <a:ea typeface="Calibri" panose="020F0502020204030204" pitchFamily="34" charset="0"/>
                <a:cs typeface="Calibri" panose="020F0502020204030204" pitchFamily="34" charset="0"/>
              </a:rPr>
              <a:t> </a:t>
            </a:r>
            <a:r>
              <a:rPr lang="en-US" sz="5400" dirty="0" err="1">
                <a:latin typeface="Calibri" panose="020F0502020204030204" pitchFamily="34" charset="0"/>
                <a:ea typeface="Calibri" panose="020F0502020204030204" pitchFamily="34" charset="0"/>
                <a:cs typeface="Calibri" panose="020F0502020204030204" pitchFamily="34" charset="0"/>
              </a:rPr>
              <a:t>quan</a:t>
            </a:r>
            <a:endParaRPr lang="en-US" sz="5400" dirty="0">
              <a:latin typeface="Calibri" panose="020F0502020204030204" pitchFamily="34" charset="0"/>
              <a:ea typeface="Calibri" panose="020F0502020204030204" pitchFamily="34" charset="0"/>
              <a:cs typeface="Calibri" panose="020F0502020204030204" pitchFamily="34" charset="0"/>
            </a:endParaRPr>
          </a:p>
        </p:txBody>
      </p:sp>
      <p:cxnSp>
        <p:nvCxnSpPr>
          <p:cNvPr id="45" name="Straight Connector 44">
            <a:extLst>
              <a:ext uri="{FF2B5EF4-FFF2-40B4-BE49-F238E27FC236}">
                <a16:creationId xmlns:a16="http://schemas.microsoft.com/office/drawing/2014/main" id="{51B042EF-3024-4C57-B282-1B30607FB7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58680" y="4476657"/>
            <a:ext cx="5370974"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EA0B4097-B645-43E0-A2B5-B8D688E7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84632"/>
            <a:ext cx="3584224" cy="58809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Tree>
    <p:extLst>
      <p:ext uri="{BB962C8B-B14F-4D97-AF65-F5344CB8AC3E}">
        <p14:creationId xmlns:p14="http://schemas.microsoft.com/office/powerpoint/2010/main" val="1053282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vi-VN"/>
          </a:p>
        </p:txBody>
      </p:sp>
      <p:sp>
        <p:nvSpPr>
          <p:cNvPr id="46"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vi-VN"/>
          </a:p>
        </p:txBody>
      </p:sp>
      <p:cxnSp>
        <p:nvCxnSpPr>
          <p:cNvPr id="48" name="Straight Connector 47">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CC1CA635-2D9C-4E3E-820F-5FE35AC14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9968"/>
            <a:ext cx="12192000" cy="2298032"/>
          </a:xfrm>
          <a:prstGeom prst="rect">
            <a:avLst/>
          </a:prstGeom>
          <a:solidFill>
            <a:schemeClr val="accent1">
              <a:lumMod val="7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A2918CB4-8AF9-9FCA-C79C-B87B5B1B5DA0}"/>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b="0" kern="1200" cap="all" spc="200" baseline="0">
                <a:solidFill>
                  <a:srgbClr val="FFFFFF"/>
                </a:solidFill>
                <a:latin typeface="+mj-lt"/>
                <a:ea typeface="+mj-ea"/>
                <a:cs typeface="+mj-cs"/>
              </a:rPr>
              <a:t>Sơ đồ phân tích cơ sở dữ liệu</a:t>
            </a:r>
          </a:p>
        </p:txBody>
      </p:sp>
      <p:cxnSp>
        <p:nvCxnSpPr>
          <p:cNvPr id="52" name="Straight Connector 51">
            <a:extLst>
              <a:ext uri="{FF2B5EF4-FFF2-40B4-BE49-F238E27FC236}">
                <a16:creationId xmlns:a16="http://schemas.microsoft.com/office/drawing/2014/main" id="{E0E62FBC-456F-48AE-91ED-3956405D76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35D852B-F01F-4130-8DA1-6B7BE13B0CF0}"/>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1024129" y="2286000"/>
            <a:ext cx="3791711" cy="3931920"/>
          </a:xfrm>
          <a:prstGeom prst="rect">
            <a:avLst/>
          </a:prstGeom>
        </p:spPr>
        <p:txBody>
          <a:bodyPr>
            <a:normAutofit/>
          </a:bodyPr>
          <a:lstStyle/>
          <a:p>
            <a:pPr marL="0" indent="0">
              <a:lnSpc>
                <a:spcPct val="90000"/>
              </a:lnSpc>
              <a:spcBef>
                <a:spcPts val="2500"/>
              </a:spcBef>
              <a:spcAft>
                <a:spcPts val="600"/>
              </a:spcAft>
              <a:buNone/>
            </a:pPr>
            <a:endParaRPr lang="vi-VN" sz="1400" b="1">
              <a:solidFill>
                <a:srgbClr val="FFFFFF"/>
              </a:solidFill>
            </a:endParaRPr>
          </a:p>
        </p:txBody>
      </p:sp>
      <p:pic>
        <p:nvPicPr>
          <p:cNvPr id="3" name="Picture 2">
            <a:extLst>
              <a:ext uri="{FF2B5EF4-FFF2-40B4-BE49-F238E27FC236}">
                <a16:creationId xmlns:a16="http://schemas.microsoft.com/office/drawing/2014/main" id="{BCD707CB-B045-B493-DBFD-D4D3909358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3472" y="-140795"/>
            <a:ext cx="12318942" cy="4754880"/>
          </a:xfrm>
          <a:prstGeom prst="rect">
            <a:avLst/>
          </a:prstGeom>
          <a:noFill/>
        </p:spPr>
      </p:pic>
    </p:spTree>
    <p:extLst>
      <p:ext uri="{BB962C8B-B14F-4D97-AF65-F5344CB8AC3E}">
        <p14:creationId xmlns:p14="http://schemas.microsoft.com/office/powerpoint/2010/main" val="1717392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nodePh="1">
                                  <p:stCondLst>
                                    <p:cond delay="250"/>
                                  </p:stCondLst>
                                  <p:endCondLst>
                                    <p:cond evt="begin" delay="0">
                                      <p:tn val="5"/>
                                    </p:cond>
                                  </p:end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747F18B-9018-7AE7-2240-E03CCDB843B1}"/>
            </a:ext>
          </a:extLst>
        </p:cNvPr>
        <p:cNvGrpSpPr/>
        <p:nvPr/>
      </p:nvGrpSpPr>
      <p:grpSpPr>
        <a:xfrm>
          <a:off x="0" y="0"/>
          <a:ext cx="0" cy="0"/>
          <a:chOff x="0" y="0"/>
          <a:chExt cx="0" cy="0"/>
        </a:xfrm>
      </p:grpSpPr>
      <p:sp>
        <p:nvSpPr>
          <p:cNvPr id="33" name="Rectangle 32">
            <a:extLst>
              <a:ext uri="{FF2B5EF4-FFF2-40B4-BE49-F238E27FC236}">
                <a16:creationId xmlns:a16="http://schemas.microsoft.com/office/drawing/2014/main" id="{BE876653-D3F5-873F-6E84-901946AC4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vi-VN"/>
          </a:p>
        </p:txBody>
      </p:sp>
      <p:sp>
        <p:nvSpPr>
          <p:cNvPr id="35" name="Oval 5">
            <a:extLst>
              <a:ext uri="{FF2B5EF4-FFF2-40B4-BE49-F238E27FC236}">
                <a16:creationId xmlns:a16="http://schemas.microsoft.com/office/drawing/2014/main" id="{95621237-0F94-8D6F-B50D-96F6DAAC0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vi-VN"/>
          </a:p>
        </p:txBody>
      </p:sp>
      <p:cxnSp>
        <p:nvCxnSpPr>
          <p:cNvPr id="37" name="Straight Connector 36">
            <a:extLst>
              <a:ext uri="{FF2B5EF4-FFF2-40B4-BE49-F238E27FC236}">
                <a16:creationId xmlns:a16="http://schemas.microsoft.com/office/drawing/2014/main" id="{16B82635-6734-5FEF-F7DE-2DF091F948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39" name="Rectangle 38">
            <a:extLst>
              <a:ext uri="{FF2B5EF4-FFF2-40B4-BE49-F238E27FC236}">
                <a16:creationId xmlns:a16="http://schemas.microsoft.com/office/drawing/2014/main" id="{76369219-CD26-FC28-E074-C325A93843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8E32A96-611C-6108-F431-E2EC4D4F705E}"/>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1024129" y="2286000"/>
            <a:ext cx="3791711" cy="3931920"/>
          </a:xfrm>
          <a:prstGeom prst="rect">
            <a:avLst/>
          </a:prstGeom>
        </p:spPr>
        <p:txBody>
          <a:bodyPr>
            <a:normAutofit/>
          </a:bodyPr>
          <a:lstStyle/>
          <a:p>
            <a:pPr marL="0" indent="0">
              <a:lnSpc>
                <a:spcPct val="90000"/>
              </a:lnSpc>
              <a:spcBef>
                <a:spcPts val="2500"/>
              </a:spcBef>
              <a:spcAft>
                <a:spcPts val="600"/>
              </a:spcAft>
              <a:buNone/>
            </a:pPr>
            <a:endParaRPr lang="vi-VN" sz="1400" b="1">
              <a:solidFill>
                <a:srgbClr val="FFFFFF"/>
              </a:solidFill>
            </a:endParaRPr>
          </a:p>
        </p:txBody>
      </p:sp>
      <p:sp>
        <p:nvSpPr>
          <p:cNvPr id="6" name="TextBox 5">
            <a:extLst>
              <a:ext uri="{FF2B5EF4-FFF2-40B4-BE49-F238E27FC236}">
                <a16:creationId xmlns:a16="http://schemas.microsoft.com/office/drawing/2014/main" id="{36928803-E76E-9777-048D-4088BFDFCBAE}"/>
              </a:ext>
            </a:extLst>
          </p:cNvPr>
          <p:cNvSpPr txBox="1"/>
          <p:nvPr/>
        </p:nvSpPr>
        <p:spPr>
          <a:xfrm>
            <a:off x="324091" y="289368"/>
            <a:ext cx="11181144" cy="6924973"/>
          </a:xfrm>
          <a:prstGeom prst="rect">
            <a:avLst/>
          </a:prstGeom>
          <a:noFill/>
        </p:spPr>
        <p:txBody>
          <a:bodyPr wrap="square">
            <a:spAutoFit/>
          </a:bodyPr>
          <a:lstStyle/>
          <a:p>
            <a:r>
              <a:rPr lang="en-GB" sz="2000" dirty="0">
                <a:latin typeface="Arial" panose="020B0604020202020204" pitchFamily="34" charset="0"/>
                <a:cs typeface="Arial" panose="020B0604020202020204" pitchFamily="34" charset="0"/>
              </a:rPr>
              <a:t>Accounts:</a:t>
            </a:r>
            <a:br>
              <a:rPr lang="vi-VN"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Chức</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năng</a:t>
            </a:r>
            <a:r>
              <a:rPr lang="en-GB" dirty="0">
                <a:latin typeface="Arial" panose="020B0604020202020204" pitchFamily="34" charset="0"/>
                <a:cs typeface="Arial" panose="020B0604020202020204" pitchFamily="34" charset="0"/>
              </a:rPr>
              <a:t>: Lưu </a:t>
            </a:r>
            <a:r>
              <a:rPr lang="en-GB" dirty="0" err="1">
                <a:latin typeface="Arial" panose="020B0604020202020204" pitchFamily="34" charset="0"/>
                <a:cs typeface="Arial" panose="020B0604020202020204" pitchFamily="34" charset="0"/>
              </a:rPr>
              <a:t>trữ</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thông</a:t>
            </a:r>
            <a:r>
              <a:rPr lang="en-GB" dirty="0">
                <a:latin typeface="Arial" panose="020B0604020202020204" pitchFamily="34" charset="0"/>
                <a:cs typeface="Arial" panose="020B0604020202020204" pitchFamily="34" charset="0"/>
              </a:rPr>
              <a:t> tin </a:t>
            </a:r>
            <a:r>
              <a:rPr lang="en-GB" dirty="0" err="1">
                <a:latin typeface="Arial" panose="020B0604020202020204" pitchFamily="34" charset="0"/>
                <a:cs typeface="Arial" panose="020B0604020202020204" pitchFamily="34" charset="0"/>
              </a:rPr>
              <a:t>đăng</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nhập</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và</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quản</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lý</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người</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dùng</a:t>
            </a:r>
            <a:r>
              <a:rPr lang="en-GB" dirty="0">
                <a:latin typeface="Arial" panose="020B0604020202020204" pitchFamily="34" charset="0"/>
                <a:cs typeface="Arial" panose="020B0604020202020204" pitchFamily="34" charset="0"/>
              </a:rPr>
              <a:t> (Admin, </a:t>
            </a:r>
            <a:r>
              <a:rPr lang="en-GB" dirty="0" err="1">
                <a:latin typeface="Arial" panose="020B0604020202020204" pitchFamily="34" charset="0"/>
                <a:cs typeface="Arial" panose="020B0604020202020204" pitchFamily="34" charset="0"/>
              </a:rPr>
              <a:t>Khách</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hàng</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Nhân</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viên</a:t>
            </a:r>
            <a:r>
              <a:rPr lang="en-GB" dirty="0">
                <a:latin typeface="Arial" panose="020B0604020202020204" pitchFamily="34" charset="0"/>
                <a:cs typeface="Arial" panose="020B0604020202020204" pitchFamily="34" charset="0"/>
              </a:rPr>
              <a:t>).</a:t>
            </a:r>
            <a:br>
              <a:rPr lang="vi-VN"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Quy </a:t>
            </a:r>
            <a:r>
              <a:rPr lang="en-GB" dirty="0" err="1">
                <a:latin typeface="Arial" panose="020B0604020202020204" pitchFamily="34" charset="0"/>
                <a:cs typeface="Arial" panose="020B0604020202020204" pitchFamily="34" charset="0"/>
              </a:rPr>
              <a:t>trình</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liên</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quan</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Đăng</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ký</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đăng</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nhập</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khôi</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phục</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mật</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khẩu</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phân</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quyền</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truy</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cập</a:t>
            </a:r>
            <a:r>
              <a:rPr lang="en-GB" dirty="0">
                <a:latin typeface="Arial" panose="020B0604020202020204" pitchFamily="34" charset="0"/>
                <a:cs typeface="Arial" panose="020B0604020202020204" pitchFamily="34" charset="0"/>
              </a:rPr>
              <a:t>.</a:t>
            </a:r>
            <a:br>
              <a:rPr lang="vi-VN" dirty="0">
                <a:latin typeface="Arial" panose="020B0604020202020204" pitchFamily="34" charset="0"/>
                <a:cs typeface="Arial" panose="020B0604020202020204" pitchFamily="34" charset="0"/>
              </a:rPr>
            </a:br>
            <a:r>
              <a:rPr lang="en-GB" sz="2000" dirty="0">
                <a:latin typeface="Arial" panose="020B0604020202020204" pitchFamily="34" charset="0"/>
                <a:cs typeface="Arial" panose="020B0604020202020204" pitchFamily="34" charset="0"/>
              </a:rPr>
              <a:t>Roles:</a:t>
            </a:r>
            <a:br>
              <a:rPr lang="vi-VN"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Chức</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năng</a:t>
            </a:r>
            <a:r>
              <a:rPr lang="en-GB" dirty="0">
                <a:latin typeface="Arial" panose="020B0604020202020204" pitchFamily="34" charset="0"/>
                <a:cs typeface="Arial" panose="020B0604020202020204" pitchFamily="34" charset="0"/>
              </a:rPr>
              <a:t>: Định </a:t>
            </a:r>
            <a:r>
              <a:rPr lang="en-GB" dirty="0" err="1">
                <a:latin typeface="Arial" panose="020B0604020202020204" pitchFamily="34" charset="0"/>
                <a:cs typeface="Arial" panose="020B0604020202020204" pitchFamily="34" charset="0"/>
              </a:rPr>
              <a:t>nghĩa</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vai</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trò</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của</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người</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dùng</a:t>
            </a:r>
            <a:r>
              <a:rPr lang="en-GB" dirty="0">
                <a:latin typeface="Arial" panose="020B0604020202020204" pitchFamily="34" charset="0"/>
                <a:cs typeface="Arial" panose="020B0604020202020204" pitchFamily="34" charset="0"/>
              </a:rPr>
              <a:t> (Admin, Sale, </a:t>
            </a:r>
            <a:r>
              <a:rPr lang="en-GB" dirty="0" err="1">
                <a:latin typeface="Arial" panose="020B0604020202020204" pitchFamily="34" charset="0"/>
                <a:cs typeface="Arial" panose="020B0604020202020204" pitchFamily="34" charset="0"/>
              </a:rPr>
              <a:t>Khách</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hàng</a:t>
            </a:r>
            <a:r>
              <a:rPr lang="en-GB" dirty="0">
                <a:latin typeface="Arial" panose="020B0604020202020204" pitchFamily="34" charset="0"/>
                <a:cs typeface="Arial" panose="020B0604020202020204" pitchFamily="34" charset="0"/>
              </a:rPr>
              <a:t>).</a:t>
            </a:r>
            <a:br>
              <a:rPr lang="vi-VN"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Quy </a:t>
            </a:r>
            <a:r>
              <a:rPr lang="en-GB" dirty="0" err="1">
                <a:latin typeface="Arial" panose="020B0604020202020204" pitchFamily="34" charset="0"/>
                <a:cs typeface="Arial" panose="020B0604020202020204" pitchFamily="34" charset="0"/>
              </a:rPr>
              <a:t>trình</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liên</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quan</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Cấp</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quyền</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truy</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cập</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theo</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vai</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trò</a:t>
            </a:r>
            <a:r>
              <a:rPr lang="en-GB" dirty="0">
                <a:latin typeface="Arial" panose="020B0604020202020204" pitchFamily="34" charset="0"/>
                <a:cs typeface="Arial" panose="020B0604020202020204" pitchFamily="34" charset="0"/>
              </a:rPr>
              <a:t>.</a:t>
            </a:r>
            <a:br>
              <a:rPr lang="vi-VN" dirty="0">
                <a:latin typeface="Arial" panose="020B0604020202020204" pitchFamily="34" charset="0"/>
                <a:cs typeface="Arial" panose="020B0604020202020204" pitchFamily="34" charset="0"/>
              </a:rPr>
            </a:br>
            <a:r>
              <a:rPr lang="en-GB" sz="2000" dirty="0" err="1">
                <a:latin typeface="Arial" panose="020B0604020202020204" pitchFamily="34" charset="0"/>
                <a:cs typeface="Arial" panose="020B0604020202020204" pitchFamily="34" charset="0"/>
              </a:rPr>
              <a:t>AccountRoles</a:t>
            </a:r>
            <a:r>
              <a:rPr lang="en-GB" sz="2000" dirty="0">
                <a:latin typeface="Arial" panose="020B0604020202020204" pitchFamily="34" charset="0"/>
                <a:cs typeface="Arial" panose="020B0604020202020204" pitchFamily="34" charset="0"/>
              </a:rPr>
              <a:t>:</a:t>
            </a:r>
            <a:br>
              <a:rPr lang="vi-VN" dirty="0">
                <a:latin typeface="Arial" panose="020B0604020202020204" pitchFamily="34" charset="0"/>
                <a:cs typeface="Arial" panose="020B0604020202020204" pitchFamily="34" charset="0"/>
              </a:rPr>
            </a:br>
            <a:r>
              <a:rPr lang="vi-VN"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Chức</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năng</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Gán</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vai</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trò</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cho</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tài</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khoản</a:t>
            </a:r>
            <a:r>
              <a:rPr lang="en-GB" dirty="0">
                <a:latin typeface="Arial" panose="020B0604020202020204" pitchFamily="34" charset="0"/>
                <a:cs typeface="Arial" panose="020B0604020202020204" pitchFamily="34" charset="0"/>
              </a:rPr>
              <a:t>.</a:t>
            </a:r>
            <a:br>
              <a:rPr lang="vi-VN" dirty="0">
                <a:latin typeface="Arial" panose="020B0604020202020204" pitchFamily="34" charset="0"/>
                <a:cs typeface="Arial" panose="020B0604020202020204" pitchFamily="34" charset="0"/>
              </a:rPr>
            </a:br>
            <a:r>
              <a:rPr lang="vi-VN"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Quy </a:t>
            </a:r>
            <a:r>
              <a:rPr lang="en-GB" dirty="0" err="1">
                <a:latin typeface="Arial" panose="020B0604020202020204" pitchFamily="34" charset="0"/>
                <a:cs typeface="Arial" panose="020B0604020202020204" pitchFamily="34" charset="0"/>
              </a:rPr>
              <a:t>trình</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liên</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quan</a:t>
            </a:r>
            <a:r>
              <a:rPr lang="en-GB" dirty="0">
                <a:latin typeface="Arial" panose="020B0604020202020204" pitchFamily="34" charset="0"/>
                <a:cs typeface="Arial" panose="020B0604020202020204" pitchFamily="34" charset="0"/>
              </a:rPr>
              <a:t>: Khi </a:t>
            </a:r>
            <a:r>
              <a:rPr lang="en-GB" dirty="0" err="1">
                <a:latin typeface="Arial" panose="020B0604020202020204" pitchFamily="34" charset="0"/>
                <a:cs typeface="Arial" panose="020B0604020202020204" pitchFamily="34" charset="0"/>
              </a:rPr>
              <a:t>tài</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khoản</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mới</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được</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tạo</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hệ</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thống</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xác</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định</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vai</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trò</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tương</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ứng</a:t>
            </a:r>
            <a:r>
              <a:rPr lang="en-GB" dirty="0">
                <a:latin typeface="Arial" panose="020B0604020202020204" pitchFamily="34" charset="0"/>
                <a:cs typeface="Arial" panose="020B0604020202020204" pitchFamily="34" charset="0"/>
              </a:rPr>
              <a:t>.</a:t>
            </a:r>
            <a:endParaRPr lang="vi-VN" dirty="0">
              <a:latin typeface="Arial" panose="020B0604020202020204" pitchFamily="34" charset="0"/>
              <a:cs typeface="Arial" panose="020B0604020202020204" pitchFamily="34" charset="0"/>
            </a:endParaRPr>
          </a:p>
          <a:p>
            <a:r>
              <a:rPr lang="vi-VN" sz="2000" dirty="0"/>
              <a:t>Customers &amp; CustomerTypes:</a:t>
            </a:r>
          </a:p>
          <a:p>
            <a:pPr lvl="2"/>
            <a:r>
              <a:rPr lang="vi-VN" dirty="0"/>
              <a:t>Chức năng: Quản lý thông tin khách hàng và phân loại theo cấp (Đại lý cấp 1, 2, 3, Cá nhân, Tổ chức) để gán mức chiết khấu tương ứng.</a:t>
            </a:r>
          </a:p>
          <a:p>
            <a:pPr lvl="2"/>
            <a:r>
              <a:rPr lang="vi-VN" dirty="0"/>
              <a:t>Quy trình liên quan: Khi khách hàng tạo đơn hàng, hệ thống sử dụng thông tin này để áp dụng chiết khấu tự động.</a:t>
            </a:r>
          </a:p>
          <a:p>
            <a:r>
              <a:rPr lang="vi-VN" sz="2000" dirty="0"/>
              <a:t>Employees:</a:t>
            </a:r>
          </a:p>
          <a:p>
            <a:r>
              <a:rPr lang="vi-VN" dirty="0"/>
              <a:t>	Chức năng: Quản lý thông tin nhân viên sale và quản lý, xử lý đơn hàng, báo giá và hợp đồng.</a:t>
            </a:r>
          </a:p>
          <a:p>
            <a:pPr lvl="2"/>
            <a:r>
              <a:rPr lang="vi-VN" dirty="0"/>
              <a:t>Quy trình liên quan: Nhân viên tiếp nhận đơn hàng, áp dụng khuyến mãi và tạo báo giá, chuyển báo giá thành hợp đồng.</a:t>
            </a:r>
          </a:p>
          <a:p>
            <a:pPr lvl="2"/>
            <a:r>
              <a:rPr lang="vi-VN" dirty="0"/>
              <a:t>Đăng nhập bắt buộc: Nhân viên phải đăng nhập để thực hiện các thao tác quản lý đơn hàng</a:t>
            </a:r>
          </a:p>
          <a:p>
            <a:pPr marL="0" lvl="2"/>
            <a:r>
              <a:rPr lang="vi-VN" sz="2000" dirty="0"/>
              <a:t>Admin:</a:t>
            </a:r>
          </a:p>
          <a:p>
            <a:pPr lvl="2"/>
            <a:r>
              <a:rPr lang="vi-VN" dirty="0"/>
              <a:t>Chức năng: Quản lý toàn bộ hệ thống, bao gồm quyền hạn của nhân viên và khách hàng.</a:t>
            </a:r>
          </a:p>
          <a:p>
            <a:pPr lvl="2"/>
            <a:r>
              <a:rPr lang="vi-VN" dirty="0"/>
              <a:t>Quy trình liên quan: Quản lý tài khoản, theo dõi báo cáo doanh thu, duyệt hợp đồng, kiểm tra lịch sử giao dịch và xử lý yêu cầu chỉnh sửa hợp đồng.</a:t>
            </a:r>
          </a:p>
          <a:p>
            <a:endParaRPr lang="vi-VN" dirty="0"/>
          </a:p>
        </p:txBody>
      </p:sp>
    </p:spTree>
    <p:extLst>
      <p:ext uri="{BB962C8B-B14F-4D97-AF65-F5344CB8AC3E}">
        <p14:creationId xmlns:p14="http://schemas.microsoft.com/office/powerpoint/2010/main" val="29786414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nodePh="1">
                                  <p:stCondLst>
                                    <p:cond delay="250"/>
                                  </p:stCondLst>
                                  <p:endCondLst>
                                    <p:cond evt="begin" delay="0">
                                      <p:tn val="5"/>
                                    </p:cond>
                                  </p:end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EEDB87A-0610-B8C9-AC37-F9B90C0644B4}"/>
            </a:ext>
          </a:extLst>
        </p:cNvPr>
        <p:cNvGrpSpPr/>
        <p:nvPr/>
      </p:nvGrpSpPr>
      <p:grpSpPr>
        <a:xfrm>
          <a:off x="0" y="0"/>
          <a:ext cx="0" cy="0"/>
          <a:chOff x="0" y="0"/>
          <a:chExt cx="0" cy="0"/>
        </a:xfrm>
      </p:grpSpPr>
      <p:sp>
        <p:nvSpPr>
          <p:cNvPr id="33" name="Rectangle 32">
            <a:extLst>
              <a:ext uri="{FF2B5EF4-FFF2-40B4-BE49-F238E27FC236}">
                <a16:creationId xmlns:a16="http://schemas.microsoft.com/office/drawing/2014/main" id="{37E4EB40-E13C-1794-F9EF-366193EA12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vi-VN"/>
          </a:p>
        </p:txBody>
      </p:sp>
      <p:sp>
        <p:nvSpPr>
          <p:cNvPr id="35" name="Oval 5">
            <a:extLst>
              <a:ext uri="{FF2B5EF4-FFF2-40B4-BE49-F238E27FC236}">
                <a16:creationId xmlns:a16="http://schemas.microsoft.com/office/drawing/2014/main" id="{EDD80D2F-C39F-FD43-A831-F34A74C1B4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vi-VN"/>
          </a:p>
        </p:txBody>
      </p:sp>
      <p:cxnSp>
        <p:nvCxnSpPr>
          <p:cNvPr id="37" name="Straight Connector 36">
            <a:extLst>
              <a:ext uri="{FF2B5EF4-FFF2-40B4-BE49-F238E27FC236}">
                <a16:creationId xmlns:a16="http://schemas.microsoft.com/office/drawing/2014/main" id="{C1277122-D7D9-E020-3773-D8BFB6DD89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39" name="Rectangle 38">
            <a:extLst>
              <a:ext uri="{FF2B5EF4-FFF2-40B4-BE49-F238E27FC236}">
                <a16:creationId xmlns:a16="http://schemas.microsoft.com/office/drawing/2014/main" id="{B48BA301-B3FC-7E99-9C89-C2D59A3E9C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F34144C-F818-1B6A-82ED-B91BF0D1DAD3}"/>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1024129" y="2286000"/>
            <a:ext cx="3791711" cy="3931920"/>
          </a:xfrm>
          <a:prstGeom prst="rect">
            <a:avLst/>
          </a:prstGeom>
        </p:spPr>
        <p:txBody>
          <a:bodyPr>
            <a:normAutofit/>
          </a:bodyPr>
          <a:lstStyle/>
          <a:p>
            <a:pPr marL="0" indent="0">
              <a:lnSpc>
                <a:spcPct val="90000"/>
              </a:lnSpc>
              <a:spcBef>
                <a:spcPts val="2500"/>
              </a:spcBef>
              <a:spcAft>
                <a:spcPts val="600"/>
              </a:spcAft>
              <a:buNone/>
            </a:pPr>
            <a:endParaRPr lang="vi-VN" sz="1400" b="1">
              <a:solidFill>
                <a:srgbClr val="FFFFFF"/>
              </a:solidFill>
            </a:endParaRPr>
          </a:p>
        </p:txBody>
      </p:sp>
      <p:sp>
        <p:nvSpPr>
          <p:cNvPr id="6" name="TextBox 5">
            <a:extLst>
              <a:ext uri="{FF2B5EF4-FFF2-40B4-BE49-F238E27FC236}">
                <a16:creationId xmlns:a16="http://schemas.microsoft.com/office/drawing/2014/main" id="{3537755C-00E8-9386-43FC-388C62688D30}"/>
              </a:ext>
            </a:extLst>
          </p:cNvPr>
          <p:cNvSpPr txBox="1"/>
          <p:nvPr/>
        </p:nvSpPr>
        <p:spPr>
          <a:xfrm>
            <a:off x="416689" y="289368"/>
            <a:ext cx="11181144" cy="6309420"/>
          </a:xfrm>
          <a:prstGeom prst="rect">
            <a:avLst/>
          </a:prstGeom>
          <a:noFill/>
        </p:spPr>
        <p:txBody>
          <a:bodyPr wrap="square">
            <a:spAutoFit/>
          </a:bodyPr>
          <a:lstStyle/>
          <a:p>
            <a:r>
              <a:rPr lang="en-GB" sz="2000" b="1" dirty="0" err="1">
                <a:latin typeface="Arial" panose="020B0604020202020204" pitchFamily="34" charset="0"/>
                <a:cs typeface="Arial" panose="020B0604020202020204" pitchFamily="34" charset="0"/>
              </a:rPr>
              <a:t>PromotionTypes</a:t>
            </a:r>
            <a:r>
              <a:rPr lang="en-GB" sz="2000" b="1" dirty="0">
                <a:latin typeface="Arial" panose="020B0604020202020204" pitchFamily="34" charset="0"/>
                <a:cs typeface="Arial" panose="020B0604020202020204" pitchFamily="34" charset="0"/>
              </a:rPr>
              <a:t>, Promotions &amp; </a:t>
            </a:r>
            <a:r>
              <a:rPr lang="en-GB" sz="2000" b="1" dirty="0" err="1">
                <a:latin typeface="Arial" panose="020B0604020202020204" pitchFamily="34" charset="0"/>
                <a:cs typeface="Arial" panose="020B0604020202020204" pitchFamily="34" charset="0"/>
              </a:rPr>
              <a:t>ProductPromotions</a:t>
            </a:r>
            <a:r>
              <a:rPr lang="en-GB" sz="2000" b="1" dirty="0">
                <a:latin typeface="Arial" panose="020B0604020202020204" pitchFamily="34" charset="0"/>
                <a:cs typeface="Arial" panose="020B0604020202020204" pitchFamily="34" charset="0"/>
              </a:rPr>
              <a:t>:</a:t>
            </a:r>
            <a:br>
              <a:rPr lang="vi-VN"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	</a:t>
            </a:r>
            <a:r>
              <a:rPr lang="vi-VN" sz="1800" dirty="0">
                <a:latin typeface="Arial" panose="020B0604020202020204" pitchFamily="34" charset="0"/>
                <a:cs typeface="Arial" panose="020B0604020202020204" pitchFamily="34" charset="0"/>
              </a:rPr>
              <a:t>Chức năng: Quản lý các chương trình khuyến mãi với thông tin giảm giá, thời gian hiệu lực và sản </a:t>
            </a:r>
            <a:r>
              <a:rPr lang="vi-VN" sz="2000" b="1" dirty="0">
                <a:latin typeface="Arial" panose="020B0604020202020204" pitchFamily="34" charset="0"/>
                <a:cs typeface="Arial" panose="020B0604020202020204" pitchFamily="34" charset="0"/>
              </a:rPr>
              <a:t>phẩm áp dụng.</a:t>
            </a:r>
          </a:p>
          <a:p>
            <a:r>
              <a:rPr lang="vi-VN" sz="1800" dirty="0">
                <a:latin typeface="Arial" panose="020B0604020202020204" pitchFamily="34" charset="0"/>
                <a:cs typeface="Arial" panose="020B0604020202020204" pitchFamily="34" charset="0"/>
              </a:rPr>
              <a:t>	Quy trình liên quan: Khi đơn hàng được tạo, hệ thống cho phép áp dụng mã khuyến mãi để tính chiết khấu bổ sung.</a:t>
            </a:r>
            <a:br>
              <a:rPr lang="vi-VN" sz="1800" dirty="0">
                <a:latin typeface="Arial" panose="020B0604020202020204" pitchFamily="34" charset="0"/>
                <a:cs typeface="Arial" panose="020B0604020202020204" pitchFamily="34" charset="0"/>
              </a:rPr>
            </a:br>
            <a:r>
              <a:rPr lang="en-GB" sz="2000" b="1" dirty="0">
                <a:latin typeface="Arial" panose="020B0604020202020204" pitchFamily="34" charset="0"/>
                <a:cs typeface="Arial" panose="020B0604020202020204" pitchFamily="34" charset="0"/>
              </a:rPr>
              <a:t>Orders &amp; </a:t>
            </a:r>
            <a:r>
              <a:rPr lang="en-GB" sz="2000" b="1" dirty="0" err="1">
                <a:latin typeface="Arial" panose="020B0604020202020204" pitchFamily="34" charset="0"/>
                <a:cs typeface="Arial" panose="020B0604020202020204" pitchFamily="34" charset="0"/>
              </a:rPr>
              <a:t>OrderDetails</a:t>
            </a:r>
            <a:r>
              <a:rPr lang="en-GB" sz="2000" b="1" dirty="0">
                <a:latin typeface="Arial" panose="020B0604020202020204" pitchFamily="34" charset="0"/>
                <a:cs typeface="Arial" panose="020B0604020202020204" pitchFamily="34" charset="0"/>
              </a:rPr>
              <a:t>:</a:t>
            </a:r>
            <a:br>
              <a:rPr lang="vi-VN"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	</a:t>
            </a:r>
            <a:r>
              <a:rPr lang="vi-VN" sz="1800" dirty="0">
                <a:latin typeface="Arial" panose="020B0604020202020204" pitchFamily="34" charset="0"/>
                <a:cs typeface="Arial" panose="020B0604020202020204" pitchFamily="34" charset="0"/>
              </a:rPr>
              <a:t>Chức năng: Lưu trữ thông tin đơn hàng và chi tiết các sản phẩm đã đặt.</a:t>
            </a:r>
          </a:p>
          <a:p>
            <a:r>
              <a:rPr lang="vi-VN" sz="1800" dirty="0">
                <a:latin typeface="Arial" panose="020B0604020202020204" pitchFamily="34" charset="0"/>
                <a:cs typeface="Arial" panose="020B0604020202020204" pitchFamily="34" charset="0"/>
              </a:rPr>
              <a:t>	Quy trình liên quan: Khách hàng tạo đơn hàng ngay tại backend. Sau đó, nhân viên sale có thể thêm khuyến mãi cho đơn hàng, hệ thống tính toán giá cuối đã chiết khấu (theo cấp khách hàng và khuyến mãi) và cập nhật trạng thái đơn hàng thành "đã báo giá".</a:t>
            </a:r>
          </a:p>
          <a:p>
            <a:r>
              <a:rPr lang="vi-VN" sz="2000" b="1" dirty="0">
                <a:latin typeface="Arial" panose="020B0604020202020204" pitchFamily="34" charset="0"/>
                <a:cs typeface="Arial" panose="020B0604020202020204" pitchFamily="34" charset="0"/>
              </a:rPr>
              <a:t>Quotes &amp; QuoteDetails:</a:t>
            </a:r>
          </a:p>
          <a:p>
            <a:pPr lvl="2"/>
            <a:r>
              <a:rPr lang="vi-VN" dirty="0"/>
              <a:t>Chức năng: Lưu trữ thông tin báo giá được tạo từ đơn hàng với chi tiết sản phẩm, số lượng, đơn giá và mức chiết khấu.</a:t>
            </a:r>
          </a:p>
          <a:p>
            <a:pPr lvl="2"/>
            <a:r>
              <a:rPr lang="vi-VN" dirty="0"/>
              <a:t>Quy trình liên quan: Báo giá được tạo sau khi đơn hàng đã được áp dụng khuyến mãi và tính giá cuối, gửi qua email cho khách hàng.</a:t>
            </a:r>
          </a:p>
          <a:p>
            <a:r>
              <a:rPr lang="vi-VN" sz="2000" b="1" dirty="0">
                <a:latin typeface="Arial" panose="020B0604020202020204" pitchFamily="34" charset="0"/>
                <a:cs typeface="Arial" panose="020B0604020202020204" pitchFamily="34" charset="0"/>
              </a:rPr>
              <a:t>Contracts:</a:t>
            </a:r>
          </a:p>
          <a:p>
            <a:r>
              <a:rPr lang="vi-VN" dirty="0"/>
              <a:t>	Chức năng: Quản lý hợp đồng được tạo ra từ báo giá khi khách hàng chấp thuận.</a:t>
            </a:r>
          </a:p>
          <a:p>
            <a:r>
              <a:rPr lang="vi-VN" dirty="0"/>
              <a:t>	Quy trình liên quan: Sau khi báo giá được duyệt và khách hàng đồng ý, hợp đồng được tạo ra với đầy đủ các điều khoản và giá trị cuối cùng sau chiết khấu.</a:t>
            </a:r>
          </a:p>
          <a:p>
            <a:r>
              <a:rPr lang="vi-VN" dirty="0"/>
              <a:t>	Khách hàng có thể gửi lại email nếu hợp đồng không đúng: Nếu khách hàng phát hiện sai sót trong hợp đồng, họ có thể gửi yêu cầu chỉnh sửa hợp đồng thông qua hệ thống. Hệ thống sẽ gửi lại email cho nhân viên sale để kiểm tra và cập nhật hợp đồng nếu cần</a:t>
            </a:r>
          </a:p>
        </p:txBody>
      </p:sp>
    </p:spTree>
    <p:extLst>
      <p:ext uri="{BB962C8B-B14F-4D97-AF65-F5344CB8AC3E}">
        <p14:creationId xmlns:p14="http://schemas.microsoft.com/office/powerpoint/2010/main" val="38222401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nodePh="1">
                                  <p:stCondLst>
                                    <p:cond delay="250"/>
                                  </p:stCondLst>
                                  <p:endCondLst>
                                    <p:cond evt="begin" delay="0">
                                      <p:tn val="5"/>
                                    </p:cond>
                                  </p:end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9E092-C604-1707-7BC2-CBD504658270}"/>
              </a:ext>
            </a:extLst>
          </p:cNvPr>
          <p:cNvSpPr>
            <a:spLocks noGrp="1"/>
          </p:cNvSpPr>
          <p:nvPr>
            <p:ph type="title"/>
          </p:nvPr>
        </p:nvSpPr>
        <p:spPr/>
        <p:txBody>
          <a:bodyPr anchor="b">
            <a:normAutofit/>
          </a:bodyPr>
          <a:lstStyle/>
          <a:p>
            <a:r>
              <a:rPr lang="vi-VN" dirty="0"/>
              <a:t>THIẾT KẾ</a:t>
            </a:r>
          </a:p>
        </p:txBody>
      </p:sp>
    </p:spTree>
    <p:extLst>
      <p:ext uri="{BB962C8B-B14F-4D97-AF65-F5344CB8AC3E}">
        <p14:creationId xmlns:p14="http://schemas.microsoft.com/office/powerpoint/2010/main" val="12912204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vi-VN"/>
          </a:p>
        </p:txBody>
      </p:sp>
      <p:sp>
        <p:nvSpPr>
          <p:cNvPr id="57"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vi-VN"/>
          </a:p>
        </p:txBody>
      </p:sp>
      <p:cxnSp>
        <p:nvCxnSpPr>
          <p:cNvPr id="59" name="Straight Connector 58">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CC1CA635-2D9C-4E3E-820F-5FE35AC14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9968"/>
            <a:ext cx="12192000" cy="2298032"/>
          </a:xfrm>
          <a:prstGeom prst="rect">
            <a:avLst/>
          </a:prstGeom>
          <a:solidFill>
            <a:schemeClr val="accent1">
              <a:lumMod val="7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9" name="Title 8">
            <a:extLst>
              <a:ext uri="{FF2B5EF4-FFF2-40B4-BE49-F238E27FC236}">
                <a16:creationId xmlns:a16="http://schemas.microsoft.com/office/drawing/2014/main" id="{56B26945-B63C-97E4-14C3-C59A44D80471}"/>
              </a:ext>
            </a:extLst>
          </p:cNvPr>
          <p:cNvSpPr>
            <a:spLocks noGrp="1"/>
          </p:cNvSpPr>
          <p:nvPr>
            <p:ph type="title"/>
          </p:nvPr>
        </p:nvSpPr>
        <p:spPr>
          <a:xfrm>
            <a:off x="1263316" y="4960137"/>
            <a:ext cx="6966284" cy="1463040"/>
          </a:xfrm>
        </p:spPr>
        <p:txBody>
          <a:bodyPr vert="horz" lIns="91440" tIns="45720" rIns="91440" bIns="45720" rtlCol="0" anchor="ctr">
            <a:normAutofit/>
          </a:bodyPr>
          <a:lstStyle/>
          <a:p>
            <a:pPr algn="r"/>
            <a:r>
              <a:rPr lang="vi-VN" spc="200" dirty="0">
                <a:solidFill>
                  <a:srgbClr val="FFFFFF"/>
                </a:solidFill>
              </a:rPr>
              <a:t>Sơ đồ nghiệp vụ đăng nhập</a:t>
            </a:r>
            <a:endParaRPr lang="en-US" kern="1200" cap="all" spc="200" baseline="0" dirty="0">
              <a:solidFill>
                <a:srgbClr val="FFFFFF"/>
              </a:solidFill>
              <a:latin typeface="+mj-lt"/>
              <a:ea typeface="+mj-ea"/>
              <a:cs typeface="+mj-cs"/>
            </a:endParaRPr>
          </a:p>
        </p:txBody>
      </p:sp>
      <p:cxnSp>
        <p:nvCxnSpPr>
          <p:cNvPr id="63" name="Straight Connector 62">
            <a:extLst>
              <a:ext uri="{FF2B5EF4-FFF2-40B4-BE49-F238E27FC236}">
                <a16:creationId xmlns:a16="http://schemas.microsoft.com/office/drawing/2014/main" id="{E0E62FBC-456F-48AE-91ED-3956405D76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7170" name="Picture 1">
            <a:extLst>
              <a:ext uri="{FF2B5EF4-FFF2-40B4-BE49-F238E27FC236}">
                <a16:creationId xmlns:a16="http://schemas.microsoft.com/office/drawing/2014/main" id="{348A2EE8-1380-6414-0EBE-00640D3C0D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9" y="3175"/>
            <a:ext cx="12185649" cy="453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6008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7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39F54D5-166B-7B2D-50E7-6BE8145611A0}"/>
            </a:ext>
          </a:extLst>
        </p:cNvPr>
        <p:cNvGrpSpPr/>
        <p:nvPr/>
      </p:nvGrpSpPr>
      <p:grpSpPr>
        <a:xfrm>
          <a:off x="0" y="0"/>
          <a:ext cx="0" cy="0"/>
          <a:chOff x="0" y="0"/>
          <a:chExt cx="0" cy="0"/>
        </a:xfrm>
      </p:grpSpPr>
      <p:sp>
        <p:nvSpPr>
          <p:cNvPr id="55" name="Rectangle 54">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vi-VN"/>
          </a:p>
        </p:txBody>
      </p:sp>
      <p:sp>
        <p:nvSpPr>
          <p:cNvPr id="57"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vi-VN"/>
          </a:p>
        </p:txBody>
      </p:sp>
      <p:cxnSp>
        <p:nvCxnSpPr>
          <p:cNvPr id="59" name="Straight Connector 58">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CC1CA635-2D9C-4E3E-820F-5FE35AC14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9968"/>
            <a:ext cx="12192000" cy="2298032"/>
          </a:xfrm>
          <a:prstGeom prst="rect">
            <a:avLst/>
          </a:prstGeom>
          <a:solidFill>
            <a:schemeClr val="accent1">
              <a:lumMod val="7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9" name="Title 8">
            <a:extLst>
              <a:ext uri="{FF2B5EF4-FFF2-40B4-BE49-F238E27FC236}">
                <a16:creationId xmlns:a16="http://schemas.microsoft.com/office/drawing/2014/main" id="{A4CEAF76-5D5F-15E0-70F9-BE631A75A636}"/>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kern="1200" cap="all" spc="200" baseline="0">
                <a:solidFill>
                  <a:srgbClr val="FFFFFF"/>
                </a:solidFill>
                <a:latin typeface="+mj-lt"/>
                <a:ea typeface="+mj-ea"/>
                <a:cs typeface="+mj-cs"/>
              </a:rPr>
              <a:t>Sơ đồ nghiệp vụ thêm sản phẩm</a:t>
            </a:r>
          </a:p>
        </p:txBody>
      </p:sp>
      <p:cxnSp>
        <p:nvCxnSpPr>
          <p:cNvPr id="63" name="Straight Connector 62">
            <a:extLst>
              <a:ext uri="{FF2B5EF4-FFF2-40B4-BE49-F238E27FC236}">
                <a16:creationId xmlns:a16="http://schemas.microsoft.com/office/drawing/2014/main" id="{E0E62FBC-456F-48AE-91ED-3956405D76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8195" name="Picture 1">
            <a:extLst>
              <a:ext uri="{FF2B5EF4-FFF2-40B4-BE49-F238E27FC236}">
                <a16:creationId xmlns:a16="http://schemas.microsoft.com/office/drawing/2014/main" id="{630080E9-C381-60DE-461A-0D63989B03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2" y="0"/>
            <a:ext cx="12384422" cy="4616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02194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7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CFA6AF7-D98C-40A7-246E-0C98F3EABB0D}"/>
            </a:ext>
          </a:extLst>
        </p:cNvPr>
        <p:cNvGrpSpPr/>
        <p:nvPr/>
      </p:nvGrpSpPr>
      <p:grpSpPr>
        <a:xfrm>
          <a:off x="0" y="0"/>
          <a:ext cx="0" cy="0"/>
          <a:chOff x="0" y="0"/>
          <a:chExt cx="0" cy="0"/>
        </a:xfrm>
      </p:grpSpPr>
      <p:sp>
        <p:nvSpPr>
          <p:cNvPr id="55" name="Rectangle 54">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vi-VN"/>
          </a:p>
        </p:txBody>
      </p:sp>
      <p:sp>
        <p:nvSpPr>
          <p:cNvPr id="57"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vi-VN"/>
          </a:p>
        </p:txBody>
      </p:sp>
      <p:cxnSp>
        <p:nvCxnSpPr>
          <p:cNvPr id="59" name="Straight Connector 58">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CC1CA635-2D9C-4E3E-820F-5FE35AC14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9968"/>
            <a:ext cx="12192000" cy="2298032"/>
          </a:xfrm>
          <a:prstGeom prst="rect">
            <a:avLst/>
          </a:prstGeom>
          <a:solidFill>
            <a:schemeClr val="accent1">
              <a:lumMod val="7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9" name="Title 8">
            <a:extLst>
              <a:ext uri="{FF2B5EF4-FFF2-40B4-BE49-F238E27FC236}">
                <a16:creationId xmlns:a16="http://schemas.microsoft.com/office/drawing/2014/main" id="{DB06E4EE-9567-5476-C277-8D0F23360C45}"/>
              </a:ext>
            </a:extLst>
          </p:cNvPr>
          <p:cNvSpPr>
            <a:spLocks noGrp="1"/>
          </p:cNvSpPr>
          <p:nvPr>
            <p:ph type="title"/>
          </p:nvPr>
        </p:nvSpPr>
        <p:spPr>
          <a:xfrm>
            <a:off x="3229336" y="4960137"/>
            <a:ext cx="5000263" cy="1463040"/>
          </a:xfrm>
        </p:spPr>
        <p:txBody>
          <a:bodyPr vert="horz" lIns="91440" tIns="45720" rIns="91440" bIns="45720" rtlCol="0" anchor="ctr">
            <a:normAutofit/>
          </a:bodyPr>
          <a:lstStyle/>
          <a:p>
            <a:pPr algn="r"/>
            <a:r>
              <a:rPr lang="en-US" kern="1200" cap="all" spc="200" baseline="0" dirty="0" err="1">
                <a:solidFill>
                  <a:srgbClr val="FFFFFF"/>
                </a:solidFill>
                <a:latin typeface="+mj-lt"/>
                <a:ea typeface="+mj-ea"/>
                <a:cs typeface="+mj-cs"/>
              </a:rPr>
              <a:t>Sơ</a:t>
            </a:r>
            <a:r>
              <a:rPr lang="en-US" kern="1200" cap="all" spc="200" baseline="0" dirty="0">
                <a:solidFill>
                  <a:srgbClr val="FFFFFF"/>
                </a:solidFill>
                <a:latin typeface="+mj-lt"/>
                <a:ea typeface="+mj-ea"/>
                <a:cs typeface="+mj-cs"/>
              </a:rPr>
              <a:t> </a:t>
            </a:r>
            <a:r>
              <a:rPr lang="en-US" kern="1200" cap="all" spc="200" baseline="0" dirty="0" err="1">
                <a:solidFill>
                  <a:srgbClr val="FFFFFF"/>
                </a:solidFill>
                <a:latin typeface="+mj-lt"/>
                <a:ea typeface="+mj-ea"/>
                <a:cs typeface="+mj-cs"/>
              </a:rPr>
              <a:t>đồ</a:t>
            </a:r>
            <a:r>
              <a:rPr lang="en-US" kern="1200" cap="all" spc="200" baseline="0" dirty="0">
                <a:solidFill>
                  <a:srgbClr val="FFFFFF"/>
                </a:solidFill>
                <a:latin typeface="+mj-lt"/>
                <a:ea typeface="+mj-ea"/>
                <a:cs typeface="+mj-cs"/>
              </a:rPr>
              <a:t> </a:t>
            </a:r>
            <a:r>
              <a:rPr lang="en-US" kern="1200" cap="all" spc="200" baseline="0" dirty="0" err="1">
                <a:solidFill>
                  <a:srgbClr val="FFFFFF"/>
                </a:solidFill>
                <a:latin typeface="+mj-lt"/>
                <a:ea typeface="+mj-ea"/>
                <a:cs typeface="+mj-cs"/>
              </a:rPr>
              <a:t>nghiệp</a:t>
            </a:r>
            <a:r>
              <a:rPr lang="en-US" kern="1200" cap="all" spc="200" baseline="0" dirty="0">
                <a:solidFill>
                  <a:srgbClr val="FFFFFF"/>
                </a:solidFill>
                <a:latin typeface="+mj-lt"/>
                <a:ea typeface="+mj-ea"/>
                <a:cs typeface="+mj-cs"/>
              </a:rPr>
              <a:t> </a:t>
            </a:r>
            <a:r>
              <a:rPr lang="en-US" kern="1200" cap="all" spc="200" baseline="0" dirty="0" err="1">
                <a:solidFill>
                  <a:srgbClr val="FFFFFF"/>
                </a:solidFill>
                <a:latin typeface="+mj-lt"/>
                <a:ea typeface="+mj-ea"/>
                <a:cs typeface="+mj-cs"/>
              </a:rPr>
              <a:t>vụ</a:t>
            </a:r>
            <a:r>
              <a:rPr lang="en-US" kern="1200" cap="all" spc="200" baseline="0" dirty="0">
                <a:solidFill>
                  <a:srgbClr val="FFFFFF"/>
                </a:solidFill>
                <a:latin typeface="+mj-lt"/>
                <a:ea typeface="+mj-ea"/>
                <a:cs typeface="+mj-cs"/>
              </a:rPr>
              <a:t> </a:t>
            </a:r>
            <a:r>
              <a:rPr lang="en-US" kern="1200" cap="all" spc="200" baseline="0" dirty="0" err="1">
                <a:solidFill>
                  <a:srgbClr val="FFFFFF"/>
                </a:solidFill>
                <a:latin typeface="+mj-lt"/>
                <a:ea typeface="+mj-ea"/>
                <a:cs typeface="+mj-cs"/>
              </a:rPr>
              <a:t>sửa</a:t>
            </a:r>
            <a:r>
              <a:rPr lang="en-US" kern="1200" cap="all" spc="200" baseline="0" dirty="0">
                <a:solidFill>
                  <a:srgbClr val="FFFFFF"/>
                </a:solidFill>
                <a:latin typeface="+mj-lt"/>
                <a:ea typeface="+mj-ea"/>
                <a:cs typeface="+mj-cs"/>
              </a:rPr>
              <a:t> </a:t>
            </a:r>
            <a:r>
              <a:rPr lang="en-US" kern="1200" cap="all" spc="200" baseline="0" dirty="0" err="1">
                <a:solidFill>
                  <a:srgbClr val="FFFFFF"/>
                </a:solidFill>
                <a:latin typeface="+mj-lt"/>
                <a:ea typeface="+mj-ea"/>
                <a:cs typeface="+mj-cs"/>
              </a:rPr>
              <a:t>sản</a:t>
            </a:r>
            <a:r>
              <a:rPr lang="en-US" kern="1200" cap="all" spc="200" baseline="0" dirty="0">
                <a:solidFill>
                  <a:srgbClr val="FFFFFF"/>
                </a:solidFill>
                <a:latin typeface="+mj-lt"/>
                <a:ea typeface="+mj-ea"/>
                <a:cs typeface="+mj-cs"/>
              </a:rPr>
              <a:t> </a:t>
            </a:r>
            <a:r>
              <a:rPr lang="en-US" kern="1200" cap="all" spc="200" baseline="0" dirty="0" err="1">
                <a:solidFill>
                  <a:srgbClr val="FFFFFF"/>
                </a:solidFill>
                <a:latin typeface="+mj-lt"/>
                <a:ea typeface="+mj-ea"/>
                <a:cs typeface="+mj-cs"/>
              </a:rPr>
              <a:t>phẩm</a:t>
            </a:r>
            <a:endParaRPr lang="en-US" kern="1200" cap="all" spc="200" baseline="0" dirty="0">
              <a:solidFill>
                <a:srgbClr val="FFFFFF"/>
              </a:solidFill>
              <a:latin typeface="+mj-lt"/>
              <a:ea typeface="+mj-ea"/>
              <a:cs typeface="+mj-cs"/>
            </a:endParaRPr>
          </a:p>
        </p:txBody>
      </p:sp>
      <p:cxnSp>
        <p:nvCxnSpPr>
          <p:cNvPr id="63" name="Straight Connector 62">
            <a:extLst>
              <a:ext uri="{FF2B5EF4-FFF2-40B4-BE49-F238E27FC236}">
                <a16:creationId xmlns:a16="http://schemas.microsoft.com/office/drawing/2014/main" id="{E0E62FBC-456F-48AE-91ED-3956405D76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9219" name="Picture 1">
            <a:extLst>
              <a:ext uri="{FF2B5EF4-FFF2-40B4-BE49-F238E27FC236}">
                <a16:creationId xmlns:a16="http://schemas.microsoft.com/office/drawing/2014/main" id="{68635F72-04F4-9751-F5FC-4117A82580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53" y="-16291"/>
            <a:ext cx="12265304" cy="462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5782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7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9E98A7A-79BD-515F-9E84-ADC76C1FC044}"/>
            </a:ext>
          </a:extLst>
        </p:cNvPr>
        <p:cNvGrpSpPr/>
        <p:nvPr/>
      </p:nvGrpSpPr>
      <p:grpSpPr>
        <a:xfrm>
          <a:off x="0" y="0"/>
          <a:ext cx="0" cy="0"/>
          <a:chOff x="0" y="0"/>
          <a:chExt cx="0" cy="0"/>
        </a:xfrm>
      </p:grpSpPr>
      <p:sp>
        <p:nvSpPr>
          <p:cNvPr id="81" name="Rectangle 80">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vi-VN"/>
          </a:p>
        </p:txBody>
      </p:sp>
      <p:sp>
        <p:nvSpPr>
          <p:cNvPr id="83"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vi-VN"/>
          </a:p>
        </p:txBody>
      </p:sp>
      <p:cxnSp>
        <p:nvCxnSpPr>
          <p:cNvPr id="85" name="Straight Connector 84">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CC1CA635-2D9C-4E3E-820F-5FE35AC14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9968"/>
            <a:ext cx="12192000" cy="2298032"/>
          </a:xfrm>
          <a:prstGeom prst="rect">
            <a:avLst/>
          </a:prstGeom>
          <a:solidFill>
            <a:schemeClr val="accent1">
              <a:lumMod val="7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9" name="Title 8">
            <a:extLst>
              <a:ext uri="{FF2B5EF4-FFF2-40B4-BE49-F238E27FC236}">
                <a16:creationId xmlns:a16="http://schemas.microsoft.com/office/drawing/2014/main" id="{24146C3B-0192-2303-5297-44F5857E2787}"/>
              </a:ext>
            </a:extLst>
          </p:cNvPr>
          <p:cNvSpPr>
            <a:spLocks noGrp="1"/>
          </p:cNvSpPr>
          <p:nvPr>
            <p:ph type="title"/>
          </p:nvPr>
        </p:nvSpPr>
        <p:spPr>
          <a:xfrm>
            <a:off x="1932972" y="4960137"/>
            <a:ext cx="6296628" cy="1463040"/>
          </a:xfrm>
        </p:spPr>
        <p:txBody>
          <a:bodyPr vert="horz" lIns="91440" tIns="45720" rIns="91440" bIns="45720" rtlCol="0" anchor="ctr">
            <a:normAutofit/>
          </a:bodyPr>
          <a:lstStyle/>
          <a:p>
            <a:pPr algn="r"/>
            <a:r>
              <a:rPr lang="en-US" kern="1200" cap="all" spc="200" baseline="0" dirty="0" err="1">
                <a:solidFill>
                  <a:srgbClr val="FFFFFF"/>
                </a:solidFill>
                <a:latin typeface="Calibri" panose="020F0502020204030204" pitchFamily="34" charset="0"/>
                <a:ea typeface="Calibri" panose="020F0502020204030204" pitchFamily="34" charset="0"/>
                <a:cs typeface="Calibri" panose="020F0502020204030204" pitchFamily="34" charset="0"/>
              </a:rPr>
              <a:t>Sơ</a:t>
            </a:r>
            <a:r>
              <a:rPr lang="en-US" kern="1200" cap="all" spc="200" baseline="0"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US" kern="1200" cap="all" spc="200" baseline="0" dirty="0" err="1">
                <a:solidFill>
                  <a:srgbClr val="FFFFFF"/>
                </a:solidFill>
                <a:latin typeface="Calibri" panose="020F0502020204030204" pitchFamily="34" charset="0"/>
                <a:ea typeface="Calibri" panose="020F0502020204030204" pitchFamily="34" charset="0"/>
                <a:cs typeface="Calibri" panose="020F0502020204030204" pitchFamily="34" charset="0"/>
              </a:rPr>
              <a:t>đồ</a:t>
            </a:r>
            <a:r>
              <a:rPr lang="en-US" kern="1200" cap="all" spc="200" baseline="0"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US" kern="1200" cap="all" spc="200" baseline="0" dirty="0" err="1">
                <a:solidFill>
                  <a:srgbClr val="FFFFFF"/>
                </a:solidFill>
                <a:latin typeface="Calibri" panose="020F0502020204030204" pitchFamily="34" charset="0"/>
                <a:ea typeface="Calibri" panose="020F0502020204030204" pitchFamily="34" charset="0"/>
                <a:cs typeface="Calibri" panose="020F0502020204030204" pitchFamily="34" charset="0"/>
              </a:rPr>
              <a:t>nghiệp</a:t>
            </a:r>
            <a:r>
              <a:rPr lang="en-US" kern="1200" cap="all" spc="200" baseline="0"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US" kern="1200" cap="all" spc="200" baseline="0" dirty="0" err="1">
                <a:solidFill>
                  <a:srgbClr val="FFFFFF"/>
                </a:solidFill>
                <a:latin typeface="Calibri" panose="020F0502020204030204" pitchFamily="34" charset="0"/>
                <a:ea typeface="Calibri" panose="020F0502020204030204" pitchFamily="34" charset="0"/>
                <a:cs typeface="Calibri" panose="020F0502020204030204" pitchFamily="34" charset="0"/>
              </a:rPr>
              <a:t>vụ</a:t>
            </a:r>
            <a:r>
              <a:rPr lang="en-US" kern="1200" cap="all" spc="200" baseline="0"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US" kern="1200" cap="all" spc="200" baseline="0" dirty="0" err="1">
                <a:solidFill>
                  <a:srgbClr val="FFFFFF"/>
                </a:solidFill>
                <a:latin typeface="Calibri" panose="020F0502020204030204" pitchFamily="34" charset="0"/>
                <a:ea typeface="Calibri" panose="020F0502020204030204" pitchFamily="34" charset="0"/>
                <a:cs typeface="Calibri" panose="020F0502020204030204" pitchFamily="34" charset="0"/>
              </a:rPr>
              <a:t>Xóa</a:t>
            </a:r>
            <a:r>
              <a:rPr lang="en-US" kern="1200" cap="all" spc="200" baseline="0"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US" kern="1200" cap="all" spc="200" baseline="0" dirty="0" err="1">
                <a:solidFill>
                  <a:srgbClr val="FFFFFF"/>
                </a:solidFill>
                <a:latin typeface="Calibri" panose="020F0502020204030204" pitchFamily="34" charset="0"/>
                <a:ea typeface="Calibri" panose="020F0502020204030204" pitchFamily="34" charset="0"/>
                <a:cs typeface="Calibri" panose="020F0502020204030204" pitchFamily="34" charset="0"/>
              </a:rPr>
              <a:t>sản</a:t>
            </a:r>
            <a:r>
              <a:rPr lang="en-US" kern="1200" cap="all" spc="200" baseline="0"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US" kern="1200" cap="all" spc="200" baseline="0" dirty="0" err="1">
                <a:solidFill>
                  <a:srgbClr val="FFFFFF"/>
                </a:solidFill>
                <a:latin typeface="Calibri" panose="020F0502020204030204" pitchFamily="34" charset="0"/>
                <a:ea typeface="Calibri" panose="020F0502020204030204" pitchFamily="34" charset="0"/>
                <a:cs typeface="Calibri" panose="020F0502020204030204" pitchFamily="34" charset="0"/>
              </a:rPr>
              <a:t>phẩm</a:t>
            </a:r>
            <a:endParaRPr lang="en-US" kern="1200" cap="all" spc="200" baseline="0"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cxnSp>
        <p:nvCxnSpPr>
          <p:cNvPr id="89" name="Straight Connector 88">
            <a:extLst>
              <a:ext uri="{FF2B5EF4-FFF2-40B4-BE49-F238E27FC236}">
                <a16:creationId xmlns:a16="http://schemas.microsoft.com/office/drawing/2014/main" id="{E0E62FBC-456F-48AE-91ED-3956405D76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10242" name="Picture 1">
            <a:extLst>
              <a:ext uri="{FF2B5EF4-FFF2-40B4-BE49-F238E27FC236}">
                <a16:creationId xmlns:a16="http://schemas.microsoft.com/office/drawing/2014/main" id="{12686A26-FEF4-860A-2A73-CBA6767425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455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9109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7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C69A809-6B10-8E80-F04F-9A1DB7D48C54}"/>
            </a:ext>
          </a:extLst>
        </p:cNvPr>
        <p:cNvGrpSpPr/>
        <p:nvPr/>
      </p:nvGrpSpPr>
      <p:grpSpPr>
        <a:xfrm>
          <a:off x="0" y="0"/>
          <a:ext cx="0" cy="0"/>
          <a:chOff x="0" y="0"/>
          <a:chExt cx="0" cy="0"/>
        </a:xfrm>
      </p:grpSpPr>
      <p:sp>
        <p:nvSpPr>
          <p:cNvPr id="81" name="Rectangle 80">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vi-VN"/>
          </a:p>
        </p:txBody>
      </p:sp>
      <p:sp>
        <p:nvSpPr>
          <p:cNvPr id="83"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vi-VN"/>
          </a:p>
        </p:txBody>
      </p:sp>
      <p:cxnSp>
        <p:nvCxnSpPr>
          <p:cNvPr id="85" name="Straight Connector 84">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CC1CA635-2D9C-4E3E-820F-5FE35AC14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9968"/>
            <a:ext cx="12192000" cy="2298032"/>
          </a:xfrm>
          <a:prstGeom prst="rect">
            <a:avLst/>
          </a:prstGeom>
          <a:solidFill>
            <a:schemeClr val="accent1">
              <a:lumMod val="7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9" name="Title 8">
            <a:extLst>
              <a:ext uri="{FF2B5EF4-FFF2-40B4-BE49-F238E27FC236}">
                <a16:creationId xmlns:a16="http://schemas.microsoft.com/office/drawing/2014/main" id="{A5F6B14D-28C1-C46E-D37C-EB3009DC6362}"/>
              </a:ext>
            </a:extLst>
          </p:cNvPr>
          <p:cNvSpPr>
            <a:spLocks noGrp="1"/>
          </p:cNvSpPr>
          <p:nvPr>
            <p:ph type="title"/>
          </p:nvPr>
        </p:nvSpPr>
        <p:spPr>
          <a:xfrm>
            <a:off x="1782500" y="4960137"/>
            <a:ext cx="6447099" cy="1463040"/>
          </a:xfrm>
        </p:spPr>
        <p:txBody>
          <a:bodyPr vert="horz" lIns="91440" tIns="45720" rIns="91440" bIns="45720" rtlCol="0" anchor="ctr">
            <a:normAutofit/>
          </a:bodyPr>
          <a:lstStyle/>
          <a:p>
            <a:pPr algn="r"/>
            <a:r>
              <a:rPr lang="en-US" kern="1200" cap="all" spc="200" baseline="0" dirty="0" err="1">
                <a:solidFill>
                  <a:srgbClr val="FFFFFF"/>
                </a:solidFill>
                <a:latin typeface="Calibri" panose="020F0502020204030204" pitchFamily="34" charset="0"/>
                <a:ea typeface="Calibri" panose="020F0502020204030204" pitchFamily="34" charset="0"/>
                <a:cs typeface="Calibri" panose="020F0502020204030204" pitchFamily="34" charset="0"/>
              </a:rPr>
              <a:t>Sơ</a:t>
            </a:r>
            <a:r>
              <a:rPr lang="en-US" kern="1200" cap="all" spc="200" baseline="0"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US" kern="1200" cap="all" spc="200" baseline="0" dirty="0" err="1">
                <a:solidFill>
                  <a:srgbClr val="FFFFFF"/>
                </a:solidFill>
                <a:latin typeface="Calibri" panose="020F0502020204030204" pitchFamily="34" charset="0"/>
                <a:ea typeface="Calibri" panose="020F0502020204030204" pitchFamily="34" charset="0"/>
                <a:cs typeface="Calibri" panose="020F0502020204030204" pitchFamily="34" charset="0"/>
              </a:rPr>
              <a:t>đồ</a:t>
            </a:r>
            <a:r>
              <a:rPr lang="en-US" kern="1200" cap="all" spc="200" baseline="0"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US" kern="1200" cap="all" spc="200" baseline="0" dirty="0" err="1">
                <a:solidFill>
                  <a:srgbClr val="FFFFFF"/>
                </a:solidFill>
                <a:latin typeface="Calibri" panose="020F0502020204030204" pitchFamily="34" charset="0"/>
                <a:ea typeface="Calibri" panose="020F0502020204030204" pitchFamily="34" charset="0"/>
                <a:cs typeface="Calibri" panose="020F0502020204030204" pitchFamily="34" charset="0"/>
              </a:rPr>
              <a:t>nghiệp</a:t>
            </a:r>
            <a:r>
              <a:rPr lang="en-US" kern="1200" cap="all" spc="200" baseline="0"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US" kern="1200" cap="all" spc="200" baseline="0" dirty="0" err="1">
                <a:solidFill>
                  <a:srgbClr val="FFFFFF"/>
                </a:solidFill>
                <a:latin typeface="Calibri" panose="020F0502020204030204" pitchFamily="34" charset="0"/>
                <a:ea typeface="Calibri" panose="020F0502020204030204" pitchFamily="34" charset="0"/>
                <a:cs typeface="Calibri" panose="020F0502020204030204" pitchFamily="34" charset="0"/>
              </a:rPr>
              <a:t>vụ</a:t>
            </a:r>
            <a:r>
              <a:rPr lang="en-US" kern="1200" cap="all" spc="200" baseline="0"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US" kern="1200" cap="all" spc="200" baseline="0" dirty="0" err="1">
                <a:solidFill>
                  <a:srgbClr val="FFFFFF"/>
                </a:solidFill>
                <a:latin typeface="Calibri" panose="020F0502020204030204" pitchFamily="34" charset="0"/>
                <a:ea typeface="Calibri" panose="020F0502020204030204" pitchFamily="34" charset="0"/>
                <a:cs typeface="Calibri" panose="020F0502020204030204" pitchFamily="34" charset="0"/>
              </a:rPr>
              <a:t>xin</a:t>
            </a:r>
            <a:r>
              <a:rPr lang="en-US" kern="1200" cap="all" spc="200" baseline="0"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US" kern="1200" cap="all" spc="200" baseline="0" dirty="0" err="1">
                <a:solidFill>
                  <a:srgbClr val="FFFFFF"/>
                </a:solidFill>
                <a:latin typeface="Calibri" panose="020F0502020204030204" pitchFamily="34" charset="0"/>
                <a:ea typeface="Calibri" panose="020F0502020204030204" pitchFamily="34" charset="0"/>
                <a:cs typeface="Calibri" panose="020F0502020204030204" pitchFamily="34" charset="0"/>
              </a:rPr>
              <a:t>báo</a:t>
            </a:r>
            <a:r>
              <a:rPr lang="en-US" kern="1200" cap="all" spc="200" baseline="0"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US" kern="1200" cap="all" spc="200" baseline="0" dirty="0" err="1">
                <a:solidFill>
                  <a:srgbClr val="FFFFFF"/>
                </a:solidFill>
                <a:latin typeface="Calibri" panose="020F0502020204030204" pitchFamily="34" charset="0"/>
                <a:ea typeface="Calibri" panose="020F0502020204030204" pitchFamily="34" charset="0"/>
                <a:cs typeface="Calibri" panose="020F0502020204030204" pitchFamily="34" charset="0"/>
              </a:rPr>
              <a:t>giá</a:t>
            </a:r>
            <a:endParaRPr lang="en-US" kern="1200" cap="all" spc="200" baseline="0"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cxnSp>
        <p:nvCxnSpPr>
          <p:cNvPr id="89" name="Straight Connector 88">
            <a:extLst>
              <a:ext uri="{FF2B5EF4-FFF2-40B4-BE49-F238E27FC236}">
                <a16:creationId xmlns:a16="http://schemas.microsoft.com/office/drawing/2014/main" id="{E0E62FBC-456F-48AE-91ED-3956405D76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11266" name="Picture 1">
            <a:extLst>
              <a:ext uri="{FF2B5EF4-FFF2-40B4-BE49-F238E27FC236}">
                <a16:creationId xmlns:a16="http://schemas.microsoft.com/office/drawing/2014/main" id="{10FCCC29-FF82-7FC8-6C38-A15004F710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 y="-44794"/>
            <a:ext cx="12252958" cy="4685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7190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7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A42462E-FCFE-1CC4-4BCE-DCDFDEAAA42C}"/>
            </a:ext>
          </a:extLst>
        </p:cNvPr>
        <p:cNvGrpSpPr/>
        <p:nvPr/>
      </p:nvGrpSpPr>
      <p:grpSpPr>
        <a:xfrm>
          <a:off x="0" y="0"/>
          <a:ext cx="0" cy="0"/>
          <a:chOff x="0" y="0"/>
          <a:chExt cx="0" cy="0"/>
        </a:xfrm>
      </p:grpSpPr>
      <p:sp>
        <p:nvSpPr>
          <p:cNvPr id="81" name="Rectangle 80">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vi-VN"/>
          </a:p>
        </p:txBody>
      </p:sp>
      <p:sp>
        <p:nvSpPr>
          <p:cNvPr id="83"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vi-VN"/>
          </a:p>
        </p:txBody>
      </p:sp>
      <p:cxnSp>
        <p:nvCxnSpPr>
          <p:cNvPr id="85" name="Straight Connector 84">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CC1CA635-2D9C-4E3E-820F-5FE35AC14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9968"/>
            <a:ext cx="12192000" cy="2298032"/>
          </a:xfrm>
          <a:prstGeom prst="rect">
            <a:avLst/>
          </a:prstGeom>
          <a:solidFill>
            <a:schemeClr val="accent1">
              <a:lumMod val="7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9" name="Title 8">
            <a:extLst>
              <a:ext uri="{FF2B5EF4-FFF2-40B4-BE49-F238E27FC236}">
                <a16:creationId xmlns:a16="http://schemas.microsoft.com/office/drawing/2014/main" id="{C07D4ECC-64F2-17A0-5241-49948E8B70A6}"/>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kern="1200" cap="all" spc="200" baseline="0" dirty="0" err="1">
                <a:solidFill>
                  <a:srgbClr val="FFFFFF"/>
                </a:solidFill>
                <a:latin typeface="Calibri" panose="020F0502020204030204" pitchFamily="34" charset="0"/>
                <a:ea typeface="Calibri" panose="020F0502020204030204" pitchFamily="34" charset="0"/>
                <a:cs typeface="Calibri" panose="020F0502020204030204" pitchFamily="34" charset="0"/>
              </a:rPr>
              <a:t>Sơ</a:t>
            </a:r>
            <a:r>
              <a:rPr lang="en-US" kern="1200" cap="all" spc="200" baseline="0"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US" kern="1200" cap="all" spc="200" baseline="0" dirty="0" err="1">
                <a:solidFill>
                  <a:srgbClr val="FFFFFF"/>
                </a:solidFill>
                <a:latin typeface="Calibri" panose="020F0502020204030204" pitchFamily="34" charset="0"/>
                <a:ea typeface="Calibri" panose="020F0502020204030204" pitchFamily="34" charset="0"/>
                <a:cs typeface="Calibri" panose="020F0502020204030204" pitchFamily="34" charset="0"/>
              </a:rPr>
              <a:t>đồ</a:t>
            </a:r>
            <a:r>
              <a:rPr lang="en-US" kern="1200" cap="all" spc="200" baseline="0"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US" kern="1200" cap="all" spc="200" baseline="0" dirty="0" err="1">
                <a:solidFill>
                  <a:srgbClr val="FFFFFF"/>
                </a:solidFill>
                <a:latin typeface="Calibri" panose="020F0502020204030204" pitchFamily="34" charset="0"/>
                <a:ea typeface="Calibri" panose="020F0502020204030204" pitchFamily="34" charset="0"/>
                <a:cs typeface="Calibri" panose="020F0502020204030204" pitchFamily="34" charset="0"/>
              </a:rPr>
              <a:t>nghiệp</a:t>
            </a:r>
            <a:r>
              <a:rPr lang="en-US" kern="1200" cap="all" spc="200" baseline="0"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US" kern="1200" cap="all" spc="200" baseline="0" dirty="0" err="1">
                <a:solidFill>
                  <a:srgbClr val="FFFFFF"/>
                </a:solidFill>
                <a:latin typeface="Calibri" panose="020F0502020204030204" pitchFamily="34" charset="0"/>
                <a:ea typeface="Calibri" panose="020F0502020204030204" pitchFamily="34" charset="0"/>
                <a:cs typeface="Calibri" panose="020F0502020204030204" pitchFamily="34" charset="0"/>
              </a:rPr>
              <a:t>vụ</a:t>
            </a:r>
            <a:r>
              <a:rPr lang="en-US" kern="1200" cap="all" spc="200" baseline="0"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US" kern="1200" cap="all" spc="200" baseline="0" dirty="0" err="1">
                <a:solidFill>
                  <a:srgbClr val="FFFFFF"/>
                </a:solidFill>
                <a:latin typeface="Calibri" panose="020F0502020204030204" pitchFamily="34" charset="0"/>
                <a:ea typeface="Calibri" panose="020F0502020204030204" pitchFamily="34" charset="0"/>
                <a:cs typeface="Calibri" panose="020F0502020204030204" pitchFamily="34" charset="0"/>
              </a:rPr>
              <a:t>xử</a:t>
            </a:r>
            <a:r>
              <a:rPr lang="en-US" kern="1200" cap="all" spc="200" baseline="0"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US" kern="1200" cap="all" spc="200" baseline="0" dirty="0" err="1">
                <a:solidFill>
                  <a:srgbClr val="FFFFFF"/>
                </a:solidFill>
                <a:latin typeface="Calibri" panose="020F0502020204030204" pitchFamily="34" charset="0"/>
                <a:ea typeface="Calibri" panose="020F0502020204030204" pitchFamily="34" charset="0"/>
                <a:cs typeface="Calibri" panose="020F0502020204030204" pitchFamily="34" charset="0"/>
              </a:rPr>
              <a:t>lí</a:t>
            </a:r>
            <a:r>
              <a:rPr lang="en-US" kern="1200" cap="all" spc="200" baseline="0"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US" kern="1200" cap="all" spc="200" baseline="0" dirty="0" err="1">
                <a:solidFill>
                  <a:srgbClr val="FFFFFF"/>
                </a:solidFill>
                <a:latin typeface="Calibri" panose="020F0502020204030204" pitchFamily="34" charset="0"/>
                <a:ea typeface="Calibri" panose="020F0502020204030204" pitchFamily="34" charset="0"/>
                <a:cs typeface="Calibri" panose="020F0502020204030204" pitchFamily="34" charset="0"/>
              </a:rPr>
              <a:t>báo</a:t>
            </a:r>
            <a:r>
              <a:rPr lang="en-US" kern="1200" cap="all" spc="200" baseline="0"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US" kern="1200" cap="all" spc="200" baseline="0" dirty="0" err="1">
                <a:solidFill>
                  <a:srgbClr val="FFFFFF"/>
                </a:solidFill>
                <a:latin typeface="Calibri" panose="020F0502020204030204" pitchFamily="34" charset="0"/>
                <a:ea typeface="Calibri" panose="020F0502020204030204" pitchFamily="34" charset="0"/>
                <a:cs typeface="Calibri" panose="020F0502020204030204" pitchFamily="34" charset="0"/>
              </a:rPr>
              <a:t>giá</a:t>
            </a:r>
            <a:endParaRPr lang="en-US" kern="1200" cap="all" spc="200" baseline="0"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cxnSp>
        <p:nvCxnSpPr>
          <p:cNvPr id="89" name="Straight Connector 88">
            <a:extLst>
              <a:ext uri="{FF2B5EF4-FFF2-40B4-BE49-F238E27FC236}">
                <a16:creationId xmlns:a16="http://schemas.microsoft.com/office/drawing/2014/main" id="{E0E62FBC-456F-48AE-91ED-3956405D76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12290" name="Picture 1">
            <a:extLst>
              <a:ext uri="{FF2B5EF4-FFF2-40B4-BE49-F238E27FC236}">
                <a16:creationId xmlns:a16="http://schemas.microsoft.com/office/drawing/2014/main" id="{7D5ED834-917C-7DF4-B6A6-A6A5F4FD35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89" y="-11485"/>
            <a:ext cx="12380336" cy="457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86012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4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5F6985-1E83-D0F1-CCD8-6BF8875D2C44}"/>
              </a:ext>
            </a:extLst>
          </p:cNvPr>
          <p:cNvSpPr>
            <a:spLocks noGrp="1"/>
          </p:cNvSpPr>
          <p:nvPr>
            <p:ph type="title"/>
          </p:nvPr>
        </p:nvSpPr>
        <p:spPr>
          <a:xfrm>
            <a:off x="914400" y="585216"/>
            <a:ext cx="4521199" cy="1499616"/>
          </a:xfrm>
        </p:spPr>
        <p:txBody>
          <a:bodyPr vert="horz" lIns="91440" tIns="45720" rIns="91440" bIns="45720" rtlCol="0" anchor="ctr">
            <a:normAutofit/>
          </a:bodyPr>
          <a:lstStyle/>
          <a:p>
            <a:r>
              <a:rPr lang="en-US" sz="4000" dirty="0" err="1">
                <a:solidFill>
                  <a:srgbClr val="FFFFFF"/>
                </a:solidFill>
                <a:latin typeface="Arial" panose="020B0604020202020204" pitchFamily="34" charset="0"/>
                <a:cs typeface="Arial" panose="020B0604020202020204" pitchFamily="34" charset="0"/>
              </a:rPr>
              <a:t>Mô</a:t>
            </a:r>
            <a:r>
              <a:rPr lang="en-US" sz="4000" dirty="0">
                <a:solidFill>
                  <a:srgbClr val="FFFFFF"/>
                </a:solidFill>
                <a:latin typeface="Arial" panose="020B0604020202020204" pitchFamily="34" charset="0"/>
                <a:cs typeface="Arial" panose="020B0604020202020204" pitchFamily="34" charset="0"/>
              </a:rPr>
              <a:t> </a:t>
            </a:r>
            <a:r>
              <a:rPr lang="en-US" sz="4000" dirty="0" err="1">
                <a:solidFill>
                  <a:srgbClr val="FFFFFF"/>
                </a:solidFill>
                <a:latin typeface="Arial" panose="020B0604020202020204" pitchFamily="34" charset="0"/>
                <a:cs typeface="Arial" panose="020B0604020202020204" pitchFamily="34" charset="0"/>
              </a:rPr>
              <a:t>tả</a:t>
            </a:r>
            <a:r>
              <a:rPr lang="en-US" sz="4000" dirty="0">
                <a:solidFill>
                  <a:srgbClr val="FFFFFF"/>
                </a:solidFill>
                <a:latin typeface="Arial" panose="020B0604020202020204" pitchFamily="34" charset="0"/>
                <a:cs typeface="Arial" panose="020B0604020202020204" pitchFamily="34" charset="0"/>
              </a:rPr>
              <a:t> </a:t>
            </a:r>
            <a:r>
              <a:rPr lang="en-US" sz="4000" dirty="0" err="1">
                <a:solidFill>
                  <a:srgbClr val="FFFFFF"/>
                </a:solidFill>
                <a:latin typeface="Arial" panose="020B0604020202020204" pitchFamily="34" charset="0"/>
                <a:cs typeface="Arial" panose="020B0604020202020204" pitchFamily="34" charset="0"/>
              </a:rPr>
              <a:t>bài</a:t>
            </a:r>
            <a:r>
              <a:rPr lang="en-US" sz="4000" dirty="0">
                <a:solidFill>
                  <a:srgbClr val="FFFFFF"/>
                </a:solidFill>
                <a:latin typeface="Arial" panose="020B0604020202020204" pitchFamily="34" charset="0"/>
                <a:cs typeface="Arial" panose="020B0604020202020204" pitchFamily="34" charset="0"/>
              </a:rPr>
              <a:t> </a:t>
            </a:r>
            <a:r>
              <a:rPr lang="en-US" sz="4000" dirty="0" err="1">
                <a:solidFill>
                  <a:srgbClr val="FFFFFF"/>
                </a:solidFill>
                <a:latin typeface="Arial" panose="020B0604020202020204" pitchFamily="34" charset="0"/>
                <a:cs typeface="Arial" panose="020B0604020202020204" pitchFamily="34" charset="0"/>
              </a:rPr>
              <a:t>toán</a:t>
            </a:r>
            <a:endParaRPr lang="en-US" sz="4000" dirty="0">
              <a:solidFill>
                <a:srgbClr val="FFFFFF"/>
              </a:solidFill>
              <a:latin typeface="Arial" panose="020B0604020202020204" pitchFamily="34" charset="0"/>
              <a:cs typeface="Arial" panose="020B0604020202020204" pitchFamily="34" charset="0"/>
            </a:endParaRPr>
          </a:p>
        </p:txBody>
      </p:sp>
      <p:cxnSp>
        <p:nvCxnSpPr>
          <p:cNvPr id="17" name="Straight Connector 16">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37CCD23C-7282-8A7A-B623-D4DC606B1606}"/>
              </a:ext>
            </a:extLst>
          </p:cNvPr>
          <p:cNvSpPr>
            <a:spLocks noGrp="1"/>
          </p:cNvSpPr>
          <p:nvPr>
            <p:ph sz="half" idx="2"/>
          </p:nvPr>
        </p:nvSpPr>
        <p:spPr>
          <a:xfrm>
            <a:off x="640079" y="2311808"/>
            <a:ext cx="4521200" cy="3931920"/>
          </a:xfrm>
        </p:spPr>
        <p:txBody>
          <a:bodyPr vert="horz" lIns="45720" tIns="45720" rIns="45720" bIns="45720" rtlCol="0">
            <a:normAutofit/>
          </a:bodyPr>
          <a:lstStyle/>
          <a:p>
            <a:pPr>
              <a:lnSpc>
                <a:spcPct val="100000"/>
              </a:lnSpc>
            </a:pPr>
            <a:r>
              <a:rPr lang="vi-VN" dirty="0">
                <a:solidFill>
                  <a:srgbClr val="FFFFFF"/>
                </a:solidFill>
                <a:latin typeface="Arial" panose="020B0604020202020204" pitchFamily="34" charset="0"/>
                <a:ea typeface="Calibri" panose="020F0502020204030204" pitchFamily="34" charset="0"/>
                <a:cs typeface="Arial" panose="020B0604020202020204" pitchFamily="34" charset="0"/>
              </a:rPr>
              <a:t>Hệ thống quản lý đặt hàng, báo giá và hợp đồng tự động được xây dựng để phục vụ cả khách hàng và nhân viên sale/quản lý. Hệ thống bao gồm các chức năng quản lý sản phẩm, đơn hàng, báo giá, hợp đồng, cũng như các nghiệp vụ liên quan đến đăng ký, đăng nhập, quên mật khẩu cho cả người dùng và admin</a:t>
            </a:r>
            <a:endParaRPr lang="en-US" dirty="0">
              <a:solidFill>
                <a:srgbClr val="FFFFFF"/>
              </a:solidFill>
              <a:latin typeface="Arial" panose="020B0604020202020204" pitchFamily="34" charset="0"/>
              <a:ea typeface="Calibri" panose="020F0502020204030204" pitchFamily="34" charset="0"/>
              <a:cs typeface="Arial" panose="020B0604020202020204" pitchFamily="34" charset="0"/>
            </a:endParaRPr>
          </a:p>
        </p:txBody>
      </p:sp>
      <p:pic>
        <p:nvPicPr>
          <p:cNvPr id="8" name="Content Placeholder 7" descr="Sơ đồ vẽ nữ">
            <a:extLst>
              <a:ext uri="{FF2B5EF4-FFF2-40B4-BE49-F238E27FC236}">
                <a16:creationId xmlns:a16="http://schemas.microsoft.com/office/drawing/2014/main" id="{8DD7A02C-4969-42D5-B387-AD9EADB41392}"/>
              </a:ext>
            </a:extLst>
          </p:cNvPr>
          <p:cNvPicPr>
            <a:picLocks noGrp="1" noChangeAspect="1"/>
          </p:cNvPicPr>
          <p:nvPr>
            <p:ph sz="half" idx="1"/>
          </p:nvPr>
        </p:nvPicPr>
        <p:blipFill>
          <a:blip r:embed="rId3"/>
          <a:stretch>
            <a:fillRect/>
          </a:stretch>
        </p:blipFill>
        <p:spPr>
          <a:xfrm>
            <a:off x="5620947" y="1335024"/>
            <a:ext cx="5455921" cy="3573628"/>
          </a:xfrm>
          <a:prstGeom prst="rect">
            <a:avLst/>
          </a:prstGeom>
        </p:spPr>
      </p:pic>
      <p:sp>
        <p:nvSpPr>
          <p:cNvPr id="7" name="Slide Number Placeholder 6">
            <a:extLst>
              <a:ext uri="{FF2B5EF4-FFF2-40B4-BE49-F238E27FC236}">
                <a16:creationId xmlns:a16="http://schemas.microsoft.com/office/drawing/2014/main" id="{92E67194-06D4-DC42-B7D7-51344AF3F576}"/>
              </a:ext>
            </a:extLst>
          </p:cNvPr>
          <p:cNvSpPr>
            <a:spLocks noGrp="1"/>
          </p:cNvSpPr>
          <p:nvPr>
            <p:ph type="sldNum" sz="quarter" idx="12"/>
          </p:nvPr>
        </p:nvSpPr>
        <p:spPr>
          <a:xfrm>
            <a:off x="10837333" y="6470704"/>
            <a:ext cx="973667" cy="274320"/>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4</a:t>
            </a:fld>
            <a:endParaRPr lang="en-US"/>
          </a:p>
        </p:txBody>
      </p:sp>
    </p:spTree>
    <p:extLst>
      <p:ext uri="{BB962C8B-B14F-4D97-AF65-F5344CB8AC3E}">
        <p14:creationId xmlns:p14="http://schemas.microsoft.com/office/powerpoint/2010/main" val="488325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939068-2D82-50BF-6F59-5794B49F8BB8}"/>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dirty="0" err="1">
                <a:solidFill>
                  <a:srgbClr val="FFFFFF"/>
                </a:solidFill>
                <a:latin typeface="Calibri" panose="020F0502020204030204" pitchFamily="34" charset="0"/>
                <a:ea typeface="Calibri" panose="020F0502020204030204" pitchFamily="34" charset="0"/>
                <a:cs typeface="Calibri" panose="020F0502020204030204" pitchFamily="34" charset="0"/>
              </a:rPr>
              <a:t>Mô</a:t>
            </a:r>
            <a:r>
              <a:rPr lang="en-US"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US" dirty="0" err="1">
                <a:solidFill>
                  <a:srgbClr val="FFFFFF"/>
                </a:solidFill>
                <a:latin typeface="Calibri" panose="020F0502020204030204" pitchFamily="34" charset="0"/>
                <a:ea typeface="Calibri" panose="020F0502020204030204" pitchFamily="34" charset="0"/>
                <a:cs typeface="Calibri" panose="020F0502020204030204" pitchFamily="34" charset="0"/>
              </a:rPr>
              <a:t>hình</a:t>
            </a:r>
            <a:r>
              <a:rPr lang="en-US"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US" dirty="0" err="1">
                <a:solidFill>
                  <a:srgbClr val="FFFFFF"/>
                </a:solidFill>
                <a:latin typeface="Calibri" panose="020F0502020204030204" pitchFamily="34" charset="0"/>
                <a:ea typeface="Calibri" panose="020F0502020204030204" pitchFamily="34" charset="0"/>
                <a:cs typeface="Calibri" panose="020F0502020204030204" pitchFamily="34" charset="0"/>
              </a:rPr>
              <a:t>triển</a:t>
            </a:r>
            <a:r>
              <a:rPr lang="en-US"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US" dirty="0" err="1">
                <a:solidFill>
                  <a:srgbClr val="FFFFFF"/>
                </a:solidFill>
                <a:latin typeface="Calibri" panose="020F0502020204030204" pitchFamily="34" charset="0"/>
                <a:ea typeface="Calibri" panose="020F0502020204030204" pitchFamily="34" charset="0"/>
                <a:cs typeface="Calibri" panose="020F0502020204030204" pitchFamily="34" charset="0"/>
              </a:rPr>
              <a:t>khai</a:t>
            </a:r>
            <a:r>
              <a:rPr lang="en-US" dirty="0">
                <a:solidFill>
                  <a:srgbClr val="FFFFFF"/>
                </a:solidFill>
                <a:latin typeface="Calibri" panose="020F0502020204030204" pitchFamily="34" charset="0"/>
                <a:ea typeface="Calibri" panose="020F0502020204030204" pitchFamily="34" charset="0"/>
                <a:cs typeface="Calibri" panose="020F0502020204030204" pitchFamily="34" charset="0"/>
              </a:rPr>
              <a:t> </a:t>
            </a:r>
            <a:r>
              <a:rPr lang="en-US" dirty="0" err="1">
                <a:solidFill>
                  <a:srgbClr val="FFFFFF"/>
                </a:solidFill>
                <a:latin typeface="Calibri" panose="020F0502020204030204" pitchFamily="34" charset="0"/>
                <a:ea typeface="Calibri" panose="020F0502020204030204" pitchFamily="34" charset="0"/>
                <a:cs typeface="Calibri" panose="020F0502020204030204" pitchFamily="34" charset="0"/>
              </a:rPr>
              <a:t>trên</a:t>
            </a:r>
            <a:r>
              <a:rPr lang="en-US" dirty="0">
                <a:solidFill>
                  <a:srgbClr val="FFFFFF"/>
                </a:solidFill>
                <a:latin typeface="Calibri" panose="020F0502020204030204" pitchFamily="34" charset="0"/>
                <a:ea typeface="Calibri" panose="020F0502020204030204" pitchFamily="34" charset="0"/>
                <a:cs typeface="Calibri" panose="020F0502020204030204" pitchFamily="34" charset="0"/>
              </a:rPr>
              <a:t> Cloud</a:t>
            </a:r>
            <a:endParaRPr lang="en-US" b="0"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3FC99BD-550C-637D-4D09-EEAD08140DA9}"/>
              </a:ext>
            </a:extLst>
          </p:cNvPr>
          <p:cNvSpPr txBox="1"/>
          <p:nvPr/>
        </p:nvSpPr>
        <p:spPr>
          <a:xfrm>
            <a:off x="8029319" y="917725"/>
            <a:ext cx="3424739" cy="4852362"/>
          </a:xfrm>
          <a:prstGeom prst="rect">
            <a:avLst/>
          </a:prstGeom>
        </p:spPr>
        <p:txBody>
          <a:bodyPr vert="horz" lIns="45720" tIns="45720" rIns="45720" bIns="45720" rtlCol="0" anchor="ctr">
            <a:normAutofit/>
          </a:bodyPr>
          <a:lstStyle/>
          <a:p>
            <a:pPr>
              <a:lnSpc>
                <a:spcPct val="90000"/>
              </a:lnSpc>
              <a:spcAft>
                <a:spcPts val="600"/>
              </a:spcAft>
              <a:buClr>
                <a:schemeClr val="accent1"/>
              </a:buClr>
            </a:pPr>
            <a:r>
              <a:rPr lang="en-US" sz="2500" dirty="0" err="1">
                <a:solidFill>
                  <a:srgbClr val="FFFFFF"/>
                </a:solidFill>
                <a:effectLst/>
              </a:rPr>
              <a:t>Hệ</a:t>
            </a:r>
            <a:r>
              <a:rPr lang="en-US" sz="2500" dirty="0">
                <a:solidFill>
                  <a:srgbClr val="FFFFFF"/>
                </a:solidFill>
                <a:effectLst/>
              </a:rPr>
              <a:t> </a:t>
            </a:r>
            <a:r>
              <a:rPr lang="en-US" sz="2500" dirty="0" err="1">
                <a:solidFill>
                  <a:srgbClr val="FFFFFF"/>
                </a:solidFill>
                <a:effectLst/>
              </a:rPr>
              <a:t>thống</a:t>
            </a:r>
            <a:r>
              <a:rPr lang="en-US" sz="2500" dirty="0">
                <a:solidFill>
                  <a:srgbClr val="FFFFFF"/>
                </a:solidFill>
                <a:effectLst/>
              </a:rPr>
              <a:t> </a:t>
            </a:r>
            <a:r>
              <a:rPr lang="en-US" sz="2500" dirty="0" err="1">
                <a:solidFill>
                  <a:srgbClr val="FFFFFF"/>
                </a:solidFill>
                <a:effectLst/>
              </a:rPr>
              <a:t>được</a:t>
            </a:r>
            <a:r>
              <a:rPr lang="en-US" sz="2500" dirty="0">
                <a:solidFill>
                  <a:srgbClr val="FFFFFF"/>
                </a:solidFill>
                <a:effectLst/>
              </a:rPr>
              <a:t> </a:t>
            </a:r>
            <a:r>
              <a:rPr lang="en-US" sz="2500" dirty="0" err="1">
                <a:solidFill>
                  <a:srgbClr val="FFFFFF"/>
                </a:solidFill>
                <a:effectLst/>
              </a:rPr>
              <a:t>triển</a:t>
            </a:r>
            <a:r>
              <a:rPr lang="en-US" sz="2500" dirty="0">
                <a:solidFill>
                  <a:srgbClr val="FFFFFF"/>
                </a:solidFill>
                <a:effectLst/>
              </a:rPr>
              <a:t> </a:t>
            </a:r>
            <a:r>
              <a:rPr lang="en-US" sz="2500" dirty="0" err="1">
                <a:solidFill>
                  <a:srgbClr val="FFFFFF"/>
                </a:solidFill>
                <a:effectLst/>
              </a:rPr>
              <a:t>khai</a:t>
            </a:r>
            <a:r>
              <a:rPr lang="en-US" sz="2500" dirty="0">
                <a:solidFill>
                  <a:srgbClr val="FFFFFF"/>
                </a:solidFill>
                <a:effectLst/>
              </a:rPr>
              <a:t> </a:t>
            </a:r>
            <a:r>
              <a:rPr lang="en-US" sz="2500" dirty="0" err="1">
                <a:solidFill>
                  <a:srgbClr val="FFFFFF"/>
                </a:solidFill>
                <a:effectLst/>
              </a:rPr>
              <a:t>trong</a:t>
            </a:r>
            <a:r>
              <a:rPr lang="en-US" sz="2500" dirty="0">
                <a:solidFill>
                  <a:srgbClr val="FFFFFF"/>
                </a:solidFill>
                <a:effectLst/>
              </a:rPr>
              <a:t> </a:t>
            </a:r>
            <a:r>
              <a:rPr lang="en-US" sz="2500" dirty="0" err="1">
                <a:solidFill>
                  <a:srgbClr val="FFFFFF"/>
                </a:solidFill>
                <a:effectLst/>
              </a:rPr>
              <a:t>một</a:t>
            </a:r>
            <a:r>
              <a:rPr lang="en-US" sz="2500" dirty="0">
                <a:solidFill>
                  <a:srgbClr val="FFFFFF"/>
                </a:solidFill>
                <a:effectLst/>
              </a:rPr>
              <a:t> VPC (Virtual Private Cloud), bao </a:t>
            </a:r>
            <a:r>
              <a:rPr lang="en-US" sz="2500" dirty="0" err="1">
                <a:solidFill>
                  <a:srgbClr val="FFFFFF"/>
                </a:solidFill>
                <a:effectLst/>
              </a:rPr>
              <a:t>gồm</a:t>
            </a:r>
            <a:r>
              <a:rPr lang="en-US" sz="2500" dirty="0">
                <a:solidFill>
                  <a:srgbClr val="FFFFFF"/>
                </a:solidFill>
                <a:effectLst/>
              </a:rPr>
              <a:t> </a:t>
            </a:r>
            <a:r>
              <a:rPr lang="en-US" sz="2500" dirty="0" err="1">
                <a:solidFill>
                  <a:srgbClr val="FFFFFF"/>
                </a:solidFill>
                <a:effectLst/>
              </a:rPr>
              <a:t>hai</a:t>
            </a:r>
            <a:r>
              <a:rPr lang="en-US" sz="2500" dirty="0">
                <a:solidFill>
                  <a:srgbClr val="FFFFFF"/>
                </a:solidFill>
                <a:effectLst/>
              </a:rPr>
              <a:t> EC2 </a:t>
            </a:r>
            <a:r>
              <a:rPr lang="en-US" sz="2500" dirty="0" err="1">
                <a:solidFill>
                  <a:srgbClr val="FFFFFF"/>
                </a:solidFill>
                <a:effectLst/>
              </a:rPr>
              <a:t>chính</a:t>
            </a:r>
            <a:r>
              <a:rPr lang="en-US" sz="2500" dirty="0">
                <a:solidFill>
                  <a:srgbClr val="FFFFFF"/>
                </a:solidFill>
                <a:effectLst/>
              </a:rPr>
              <a:t>: </a:t>
            </a:r>
            <a:r>
              <a:rPr lang="en-US" sz="2500" dirty="0" err="1">
                <a:solidFill>
                  <a:srgbClr val="FFFFFF"/>
                </a:solidFill>
                <a:effectLst/>
              </a:rPr>
              <a:t>một</a:t>
            </a:r>
            <a:r>
              <a:rPr lang="en-US" sz="2500" dirty="0">
                <a:solidFill>
                  <a:srgbClr val="FFFFFF"/>
                </a:solidFill>
                <a:effectLst/>
              </a:rPr>
              <a:t> </a:t>
            </a:r>
            <a:r>
              <a:rPr lang="en-US" sz="2500" dirty="0" err="1">
                <a:solidFill>
                  <a:srgbClr val="FFFFFF"/>
                </a:solidFill>
                <a:effectLst/>
              </a:rPr>
              <a:t>cho</a:t>
            </a:r>
            <a:r>
              <a:rPr lang="en-US" sz="2500" dirty="0">
                <a:solidFill>
                  <a:srgbClr val="FFFFFF"/>
                </a:solidFill>
                <a:effectLst/>
              </a:rPr>
              <a:t> Frontend </a:t>
            </a:r>
            <a:r>
              <a:rPr lang="en-US" sz="2500" dirty="0" err="1">
                <a:solidFill>
                  <a:srgbClr val="FFFFFF"/>
                </a:solidFill>
                <a:effectLst/>
              </a:rPr>
              <a:t>và</a:t>
            </a:r>
            <a:r>
              <a:rPr lang="en-US" sz="2500" dirty="0">
                <a:solidFill>
                  <a:srgbClr val="FFFFFF"/>
                </a:solidFill>
                <a:effectLst/>
              </a:rPr>
              <a:t> </a:t>
            </a:r>
            <a:r>
              <a:rPr lang="en-US" sz="2500" dirty="0" err="1">
                <a:solidFill>
                  <a:srgbClr val="FFFFFF"/>
                </a:solidFill>
                <a:effectLst/>
              </a:rPr>
              <a:t>một</a:t>
            </a:r>
            <a:r>
              <a:rPr lang="en-US" sz="2500" dirty="0">
                <a:solidFill>
                  <a:srgbClr val="FFFFFF"/>
                </a:solidFill>
                <a:effectLst/>
              </a:rPr>
              <a:t> </a:t>
            </a:r>
            <a:r>
              <a:rPr lang="en-US" sz="2500" dirty="0" err="1">
                <a:solidFill>
                  <a:srgbClr val="FFFFFF"/>
                </a:solidFill>
                <a:effectLst/>
              </a:rPr>
              <a:t>cho</a:t>
            </a:r>
            <a:r>
              <a:rPr lang="en-US" sz="2500" dirty="0">
                <a:solidFill>
                  <a:srgbClr val="FFFFFF"/>
                </a:solidFill>
                <a:effectLst/>
              </a:rPr>
              <a:t> Backend, </a:t>
            </a:r>
            <a:r>
              <a:rPr lang="en-US" sz="2500" dirty="0" err="1">
                <a:solidFill>
                  <a:srgbClr val="FFFFFF"/>
                </a:solidFill>
                <a:effectLst/>
              </a:rPr>
              <a:t>cùng</a:t>
            </a:r>
            <a:r>
              <a:rPr lang="en-US" sz="2500" dirty="0">
                <a:solidFill>
                  <a:srgbClr val="FFFFFF"/>
                </a:solidFill>
                <a:effectLst/>
              </a:rPr>
              <a:t> </a:t>
            </a:r>
            <a:r>
              <a:rPr lang="en-US" sz="2500" dirty="0" err="1">
                <a:solidFill>
                  <a:srgbClr val="FFFFFF"/>
                </a:solidFill>
                <a:effectLst/>
              </a:rPr>
              <a:t>với</a:t>
            </a:r>
            <a:r>
              <a:rPr lang="en-US" sz="2500" dirty="0">
                <a:solidFill>
                  <a:srgbClr val="FFFFFF"/>
                </a:solidFill>
                <a:effectLst/>
              </a:rPr>
              <a:t> Amazon RDS MySQL </a:t>
            </a:r>
            <a:r>
              <a:rPr lang="en-US" sz="2500" dirty="0" err="1">
                <a:solidFill>
                  <a:srgbClr val="FFFFFF"/>
                </a:solidFill>
                <a:effectLst/>
              </a:rPr>
              <a:t>để</a:t>
            </a:r>
            <a:r>
              <a:rPr lang="en-US" sz="2500" dirty="0">
                <a:solidFill>
                  <a:srgbClr val="FFFFFF"/>
                </a:solidFill>
                <a:effectLst/>
              </a:rPr>
              <a:t> </a:t>
            </a:r>
            <a:r>
              <a:rPr lang="en-US" sz="2500" dirty="0" err="1">
                <a:solidFill>
                  <a:srgbClr val="FFFFFF"/>
                </a:solidFill>
                <a:effectLst/>
              </a:rPr>
              <a:t>lưu</a:t>
            </a:r>
            <a:r>
              <a:rPr lang="en-US" sz="2500" dirty="0">
                <a:solidFill>
                  <a:srgbClr val="FFFFFF"/>
                </a:solidFill>
                <a:effectLst/>
              </a:rPr>
              <a:t> </a:t>
            </a:r>
            <a:r>
              <a:rPr lang="en-US" sz="2500" dirty="0" err="1">
                <a:solidFill>
                  <a:srgbClr val="FFFFFF"/>
                </a:solidFill>
                <a:effectLst/>
              </a:rPr>
              <a:t>trữ</a:t>
            </a:r>
            <a:r>
              <a:rPr lang="en-US" sz="2500" dirty="0">
                <a:solidFill>
                  <a:srgbClr val="FFFFFF"/>
                </a:solidFill>
                <a:effectLst/>
              </a:rPr>
              <a:t> </a:t>
            </a:r>
            <a:r>
              <a:rPr lang="en-US" sz="2500" dirty="0" err="1">
                <a:solidFill>
                  <a:srgbClr val="FFFFFF"/>
                </a:solidFill>
                <a:effectLst/>
              </a:rPr>
              <a:t>dữ</a:t>
            </a:r>
            <a:r>
              <a:rPr lang="en-US" sz="2500" dirty="0">
                <a:solidFill>
                  <a:srgbClr val="FFFFFF"/>
                </a:solidFill>
                <a:effectLst/>
              </a:rPr>
              <a:t> </a:t>
            </a:r>
            <a:r>
              <a:rPr lang="en-US" sz="2500" dirty="0" err="1">
                <a:solidFill>
                  <a:srgbClr val="FFFFFF"/>
                </a:solidFill>
                <a:effectLst/>
              </a:rPr>
              <a:t>liệu</a:t>
            </a:r>
            <a:r>
              <a:rPr lang="en-US" sz="2500" dirty="0">
                <a:solidFill>
                  <a:srgbClr val="FFFFFF"/>
                </a:solidFill>
                <a:effectLst/>
              </a:rPr>
              <a:t>. Các </a:t>
            </a:r>
            <a:r>
              <a:rPr lang="en-US" sz="2500" dirty="0" err="1">
                <a:solidFill>
                  <a:srgbClr val="FFFFFF"/>
                </a:solidFill>
                <a:effectLst/>
              </a:rPr>
              <a:t>thành</a:t>
            </a:r>
            <a:r>
              <a:rPr lang="en-US" sz="2500" dirty="0">
                <a:solidFill>
                  <a:srgbClr val="FFFFFF"/>
                </a:solidFill>
                <a:effectLst/>
              </a:rPr>
              <a:t> </a:t>
            </a:r>
            <a:r>
              <a:rPr lang="en-US" sz="2500" dirty="0" err="1">
                <a:solidFill>
                  <a:srgbClr val="FFFFFF"/>
                </a:solidFill>
                <a:effectLst/>
              </a:rPr>
              <a:t>phần</a:t>
            </a:r>
            <a:r>
              <a:rPr lang="en-US" sz="2500" dirty="0">
                <a:solidFill>
                  <a:srgbClr val="FFFFFF"/>
                </a:solidFill>
                <a:effectLst/>
              </a:rPr>
              <a:t> </a:t>
            </a:r>
            <a:r>
              <a:rPr lang="en-US" sz="2500" dirty="0" err="1">
                <a:solidFill>
                  <a:srgbClr val="FFFFFF"/>
                </a:solidFill>
                <a:effectLst/>
              </a:rPr>
              <a:t>giao</a:t>
            </a:r>
            <a:r>
              <a:rPr lang="en-US" sz="2500" dirty="0">
                <a:solidFill>
                  <a:srgbClr val="FFFFFF"/>
                </a:solidFill>
                <a:effectLst/>
              </a:rPr>
              <a:t> </a:t>
            </a:r>
            <a:r>
              <a:rPr lang="en-US" sz="2500" dirty="0" err="1">
                <a:solidFill>
                  <a:srgbClr val="FFFFFF"/>
                </a:solidFill>
                <a:effectLst/>
              </a:rPr>
              <a:t>tiếp</a:t>
            </a:r>
            <a:r>
              <a:rPr lang="en-US" sz="2500" dirty="0">
                <a:solidFill>
                  <a:srgbClr val="FFFFFF"/>
                </a:solidFill>
                <a:effectLst/>
              </a:rPr>
              <a:t> qua internet gateway </a:t>
            </a:r>
            <a:r>
              <a:rPr lang="en-US" sz="2500" dirty="0" err="1">
                <a:solidFill>
                  <a:srgbClr val="FFFFFF"/>
                </a:solidFill>
                <a:effectLst/>
              </a:rPr>
              <a:t>và</a:t>
            </a:r>
            <a:r>
              <a:rPr lang="en-US" sz="2500" dirty="0">
                <a:solidFill>
                  <a:srgbClr val="FFFFFF"/>
                </a:solidFill>
                <a:effectLst/>
              </a:rPr>
              <a:t> endpoint </a:t>
            </a:r>
            <a:r>
              <a:rPr lang="en-US" sz="2500" dirty="0" err="1">
                <a:solidFill>
                  <a:srgbClr val="FFFFFF"/>
                </a:solidFill>
                <a:effectLst/>
              </a:rPr>
              <a:t>để</a:t>
            </a:r>
            <a:r>
              <a:rPr lang="en-US" sz="2500" dirty="0">
                <a:solidFill>
                  <a:srgbClr val="FFFFFF"/>
                </a:solidFill>
                <a:effectLst/>
              </a:rPr>
              <a:t> </a:t>
            </a:r>
            <a:r>
              <a:rPr lang="en-US" sz="2500" dirty="0" err="1">
                <a:solidFill>
                  <a:srgbClr val="FFFFFF"/>
                </a:solidFill>
                <a:effectLst/>
              </a:rPr>
              <a:t>người</a:t>
            </a:r>
            <a:r>
              <a:rPr lang="en-US" sz="2500" dirty="0">
                <a:solidFill>
                  <a:srgbClr val="FFFFFF"/>
                </a:solidFill>
                <a:effectLst/>
              </a:rPr>
              <a:t> </a:t>
            </a:r>
            <a:r>
              <a:rPr lang="en-US" sz="2500" dirty="0" err="1">
                <a:solidFill>
                  <a:srgbClr val="FFFFFF"/>
                </a:solidFill>
                <a:effectLst/>
              </a:rPr>
              <a:t>dùng</a:t>
            </a:r>
            <a:r>
              <a:rPr lang="en-US" sz="2500" dirty="0">
                <a:solidFill>
                  <a:srgbClr val="FFFFFF"/>
                </a:solidFill>
                <a:effectLst/>
              </a:rPr>
              <a:t> </a:t>
            </a:r>
            <a:r>
              <a:rPr lang="en-US" sz="2500" dirty="0" err="1">
                <a:solidFill>
                  <a:srgbClr val="FFFFFF"/>
                </a:solidFill>
                <a:effectLst/>
              </a:rPr>
              <a:t>truy</a:t>
            </a:r>
            <a:r>
              <a:rPr lang="en-US" sz="2500" dirty="0">
                <a:solidFill>
                  <a:srgbClr val="FFFFFF"/>
                </a:solidFill>
                <a:effectLst/>
              </a:rPr>
              <a:t> </a:t>
            </a:r>
            <a:r>
              <a:rPr lang="en-US" sz="2500" dirty="0" err="1">
                <a:solidFill>
                  <a:srgbClr val="FFFFFF"/>
                </a:solidFill>
                <a:effectLst/>
              </a:rPr>
              <a:t>cập</a:t>
            </a:r>
            <a:r>
              <a:rPr lang="en-US" sz="2500" dirty="0">
                <a:solidFill>
                  <a:srgbClr val="FFFFFF"/>
                </a:solidFill>
                <a:effectLst/>
              </a:rPr>
              <a:t> </a:t>
            </a:r>
            <a:r>
              <a:rPr lang="en-US" sz="2500" dirty="0" err="1">
                <a:solidFill>
                  <a:srgbClr val="FFFFFF"/>
                </a:solidFill>
                <a:effectLst/>
              </a:rPr>
              <a:t>từ</a:t>
            </a:r>
            <a:r>
              <a:rPr lang="en-US" sz="2500" dirty="0">
                <a:solidFill>
                  <a:srgbClr val="FFFFFF"/>
                </a:solidFill>
                <a:effectLst/>
              </a:rPr>
              <a:t> </a:t>
            </a:r>
            <a:r>
              <a:rPr lang="en-US" sz="2500" dirty="0" err="1">
                <a:solidFill>
                  <a:srgbClr val="FFFFFF"/>
                </a:solidFill>
                <a:effectLst/>
              </a:rPr>
              <a:t>bên</a:t>
            </a:r>
            <a:r>
              <a:rPr lang="en-US" sz="2500" dirty="0">
                <a:solidFill>
                  <a:srgbClr val="FFFFFF"/>
                </a:solidFill>
                <a:effectLst/>
              </a:rPr>
              <a:t> </a:t>
            </a:r>
            <a:r>
              <a:rPr lang="en-US" sz="2500" dirty="0" err="1">
                <a:solidFill>
                  <a:srgbClr val="FFFFFF"/>
                </a:solidFill>
                <a:effectLst/>
              </a:rPr>
              <a:t>ngoài</a:t>
            </a:r>
            <a:endParaRPr lang="en-US" sz="2500" dirty="0">
              <a:solidFill>
                <a:srgbClr val="FFFFFF"/>
              </a:solidFill>
            </a:endParaRPr>
          </a:p>
        </p:txBody>
      </p:sp>
      <p:pic>
        <p:nvPicPr>
          <p:cNvPr id="13314" name="Picture 1">
            <a:extLst>
              <a:ext uri="{FF2B5EF4-FFF2-40B4-BE49-F238E27FC236}">
                <a16:creationId xmlns:a16="http://schemas.microsoft.com/office/drawing/2014/main" id="{5DD4892B-AEA1-8571-3F84-A6AC6504CE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83" y="887284"/>
            <a:ext cx="7500026" cy="3685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022791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5D687-BE48-E1CE-D04F-BA62FFF2011C}"/>
              </a:ext>
            </a:extLst>
          </p:cNvPr>
          <p:cNvSpPr>
            <a:spLocks noGrp="1"/>
          </p:cNvSpPr>
          <p:nvPr>
            <p:ph type="title"/>
          </p:nvPr>
        </p:nvSpPr>
        <p:spPr>
          <a:xfrm>
            <a:off x="491924" y="4960137"/>
            <a:ext cx="7772400" cy="1463040"/>
          </a:xfrm>
        </p:spPr>
        <p:txBody>
          <a:bodyPr anchor="b">
            <a:normAutofit/>
          </a:bodyPr>
          <a:lstStyle/>
          <a:p>
            <a:r>
              <a:rPr lang="vi-VN"/>
              <a:t>Minh họa giao diện</a:t>
            </a:r>
          </a:p>
        </p:txBody>
      </p:sp>
    </p:spTree>
    <p:extLst>
      <p:ext uri="{BB962C8B-B14F-4D97-AF65-F5344CB8AC3E}">
        <p14:creationId xmlns:p14="http://schemas.microsoft.com/office/powerpoint/2010/main" val="2186759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B821C225-5C4D-4168-90AF-3D263D72CB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B5068B1C-1A28-475A-A0E0-4C23200D82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E9CB69-44D0-6ABC-2DE3-5B4AC6B3A5D1}"/>
              </a:ext>
            </a:extLst>
          </p:cNvPr>
          <p:cNvSpPr>
            <a:spLocks noGrp="1"/>
          </p:cNvSpPr>
          <p:nvPr>
            <p:ph type="title"/>
          </p:nvPr>
        </p:nvSpPr>
        <p:spPr>
          <a:xfrm>
            <a:off x="643467" y="804333"/>
            <a:ext cx="4958290" cy="5249334"/>
          </a:xfrm>
        </p:spPr>
        <p:txBody>
          <a:bodyPr vert="horz" lIns="91440" tIns="45720" rIns="91440" bIns="45720" rtlCol="0" anchor="ctr">
            <a:normAutofit/>
          </a:bodyPr>
          <a:lstStyle/>
          <a:p>
            <a:pPr algn="r"/>
            <a:r>
              <a:rPr lang="en-US" b="0">
                <a:solidFill>
                  <a:schemeClr val="bg1"/>
                </a:solidFill>
              </a:rPr>
              <a:t>Giao diện người dùng chính</a:t>
            </a:r>
          </a:p>
        </p:txBody>
      </p:sp>
      <p:sp>
        <p:nvSpPr>
          <p:cNvPr id="29" name="Rectangle 28">
            <a:extLst>
              <a:ext uri="{FF2B5EF4-FFF2-40B4-BE49-F238E27FC236}">
                <a16:creationId xmlns:a16="http://schemas.microsoft.com/office/drawing/2014/main" id="{6D428773-F789-43B7-B5FD-AE49E5BD2E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F020E1B-9B67-4EA4-A0AB-DED515ACEE31}"/>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578600" y="804333"/>
            <a:ext cx="5130800" cy="5249334"/>
          </a:xfrm>
          <a:prstGeom prst="rect">
            <a:avLst/>
          </a:prstGeom>
        </p:spPr>
        <p:txBody>
          <a:bodyPr>
            <a:normAutofit/>
          </a:bodyPr>
          <a:lstStyle/>
          <a:p>
            <a:pPr marL="0" indent="0">
              <a:spcBef>
                <a:spcPts val="2500"/>
              </a:spcBef>
              <a:spcAft>
                <a:spcPts val="600"/>
              </a:spcAft>
              <a:buFont typeface="Arial" panose="020B0604020202020204" pitchFamily="34" charset="0"/>
              <a:buNone/>
            </a:pPr>
            <a:r>
              <a:rPr lang="vi-VN" sz="2000" b="1" dirty="0">
                <a:solidFill>
                  <a:srgbClr val="FFFFFF"/>
                </a:solidFill>
              </a:rPr>
              <a:t>Trang chủ</a:t>
            </a:r>
          </a:p>
          <a:p>
            <a:pPr marL="0" lvl="1" indent="0">
              <a:spcBef>
                <a:spcPts val="1000"/>
              </a:spcBef>
              <a:spcAft>
                <a:spcPts val="600"/>
              </a:spcAft>
              <a:buFont typeface="Arial" panose="020B0604020202020204" pitchFamily="34" charset="0"/>
              <a:buNone/>
            </a:pPr>
            <a:r>
              <a:rPr lang="vi-VN" sz="2000" dirty="0">
                <a:solidFill>
                  <a:srgbClr val="FFFFFF"/>
                </a:solidFill>
              </a:rPr>
              <a:t>Trang chủ là nơi người dùng bắt đầu trải nghiệm, cung cấp thông tin tổng quan và dễ dàng dẫn dắt đến các trang khác.</a:t>
            </a:r>
          </a:p>
          <a:p>
            <a:pPr marL="0" indent="0">
              <a:spcBef>
                <a:spcPts val="2500"/>
              </a:spcBef>
              <a:spcAft>
                <a:spcPts val="600"/>
              </a:spcAft>
              <a:buFont typeface="Arial" panose="020B0604020202020204" pitchFamily="34" charset="0"/>
              <a:buNone/>
            </a:pPr>
            <a:r>
              <a:rPr lang="vi-VN" sz="2000" b="1" dirty="0">
                <a:solidFill>
                  <a:srgbClr val="FFFFFF"/>
                </a:solidFill>
              </a:rPr>
              <a:t>Trang sản phẩm</a:t>
            </a:r>
          </a:p>
          <a:p>
            <a:pPr marL="0" lvl="1" indent="0">
              <a:spcBef>
                <a:spcPts val="1000"/>
              </a:spcBef>
              <a:spcAft>
                <a:spcPts val="600"/>
              </a:spcAft>
              <a:buFont typeface="Arial" panose="020B0604020202020204" pitchFamily="34" charset="0"/>
              <a:buNone/>
            </a:pPr>
            <a:r>
              <a:rPr lang="vi-VN" sz="2000" dirty="0">
                <a:solidFill>
                  <a:srgbClr val="FFFFFF"/>
                </a:solidFill>
              </a:rPr>
              <a:t>Trang sản phẩm cung cấp thông tin chi tiết về các mặt hàng, bao gồm hình ảnh, mô tả và giá cả để người dùng dễ dàng lựa chọn.</a:t>
            </a:r>
          </a:p>
          <a:p>
            <a:pPr marL="0" indent="0">
              <a:spcBef>
                <a:spcPts val="2500"/>
              </a:spcBef>
              <a:spcAft>
                <a:spcPts val="600"/>
              </a:spcAft>
              <a:buFont typeface="Arial" panose="020B0604020202020204" pitchFamily="34" charset="0"/>
              <a:buNone/>
            </a:pPr>
            <a:r>
              <a:rPr lang="vi-VN" sz="2000" b="1" dirty="0">
                <a:solidFill>
                  <a:srgbClr val="FFFFFF"/>
                </a:solidFill>
              </a:rPr>
              <a:t>Trang quản lý đơn hàng</a:t>
            </a:r>
          </a:p>
          <a:p>
            <a:pPr marL="0" lvl="1" indent="0">
              <a:spcBef>
                <a:spcPts val="1000"/>
              </a:spcBef>
              <a:spcAft>
                <a:spcPts val="600"/>
              </a:spcAft>
              <a:buFont typeface="Arial" panose="020B0604020202020204" pitchFamily="34" charset="0"/>
              <a:buNone/>
            </a:pPr>
            <a:r>
              <a:rPr lang="vi-VN" sz="2000" dirty="0">
                <a:solidFill>
                  <a:srgbClr val="FFFFFF"/>
                </a:solidFill>
              </a:rPr>
              <a:t>Trang quản lý đơn hàng cho phép người dùng theo dõi và quản lý các đơn hàng của họ một cách hiệu quả và thuận tiện.</a:t>
            </a:r>
          </a:p>
        </p:txBody>
      </p:sp>
      <p:sp>
        <p:nvSpPr>
          <p:cNvPr id="4" name="Date Placeholder 3">
            <a:extLst>
              <a:ext uri="{FF2B5EF4-FFF2-40B4-BE49-F238E27FC236}">
                <a16:creationId xmlns:a16="http://schemas.microsoft.com/office/drawing/2014/main" id="{27077646-2C1E-1F11-D1DE-6EF500FA678D}"/>
              </a:ext>
            </a:extLst>
          </p:cNvPr>
          <p:cNvSpPr>
            <a:spLocks noGrp="1"/>
          </p:cNvSpPr>
          <p:nvPr>
            <p:ph type="dt" sz="half" idx="16"/>
          </p:nvPr>
        </p:nvSpPr>
        <p:spPr>
          <a:xfrm>
            <a:off x="1024129" y="6470704"/>
            <a:ext cx="2154143" cy="274320"/>
          </a:xfrm>
        </p:spPr>
        <p:txBody>
          <a:bodyPr vert="horz" lIns="91440" tIns="45720" rIns="91440" bIns="45720" rtlCol="0" anchor="ctr">
            <a:normAutofit/>
          </a:bodyPr>
          <a:lstStyle/>
          <a:p>
            <a:pPr defTabSz="457200">
              <a:spcAft>
                <a:spcPts val="600"/>
              </a:spcAft>
            </a:pPr>
            <a:fld id="{8B8EDBE7-C3AC-430B-8587-7F2E5726E52E}" type="datetime1">
              <a:rPr lang="en-US" kern="1200">
                <a:solidFill>
                  <a:schemeClr val="bg1">
                    <a:lumMod val="95000"/>
                    <a:lumOff val="5000"/>
                  </a:schemeClr>
                </a:solidFill>
                <a:latin typeface="+mj-lt"/>
                <a:ea typeface="+mn-ea"/>
                <a:cs typeface="+mn-cs"/>
              </a:rPr>
              <a:pPr defTabSz="457200">
                <a:spcAft>
                  <a:spcPts val="600"/>
                </a:spcAft>
              </a:pPr>
              <a:t>5/11/2025</a:t>
            </a:fld>
            <a:endParaRPr lang="en-US" kern="1200">
              <a:solidFill>
                <a:schemeClr val="bg1">
                  <a:lumMod val="95000"/>
                  <a:lumOff val="5000"/>
                </a:schemeClr>
              </a:solidFill>
              <a:latin typeface="+mj-lt"/>
              <a:ea typeface="+mn-ea"/>
              <a:cs typeface="+mn-cs"/>
            </a:endParaRPr>
          </a:p>
        </p:txBody>
      </p:sp>
    </p:spTree>
    <p:extLst>
      <p:ext uri="{BB962C8B-B14F-4D97-AF65-F5344CB8AC3E}">
        <p14:creationId xmlns:p14="http://schemas.microsoft.com/office/powerpoint/2010/main" val="201326763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EF2A355-2377-AF9F-1F8D-65D30C2E2D63}"/>
            </a:ext>
          </a:extLst>
        </p:cNvPr>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B821C225-5C4D-4168-90AF-3D263D72CB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B65F1FB-88AD-4C33-8456-49272EFD3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4CFFEC7-E77E-419D-B1B5-335DA4C74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1"/>
            <a:ext cx="7058307" cy="6214535"/>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00A5772-6B38-CA17-4320-253A421A903D}"/>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71013" y="974875"/>
            <a:ext cx="5827233" cy="4852362"/>
          </a:xfrm>
          <a:prstGeom prst="rect">
            <a:avLst/>
          </a:prstGeom>
        </p:spPr>
        <p:txBody>
          <a:bodyPr>
            <a:normAutofit/>
          </a:bodyPr>
          <a:lstStyle/>
          <a:p>
            <a:pPr marL="0" indent="0">
              <a:spcBef>
                <a:spcPts val="2500"/>
              </a:spcBef>
              <a:spcAft>
                <a:spcPts val="600"/>
              </a:spcAft>
              <a:buFont typeface="Arial" panose="020B0604020202020204" pitchFamily="34" charset="0"/>
              <a:buNone/>
            </a:pPr>
            <a:r>
              <a:rPr lang="vi-VN" b="1" dirty="0">
                <a:solidFill>
                  <a:srgbClr val="FFFFFF"/>
                </a:solidFill>
              </a:rPr>
              <a:t>Tìm kiếm sản phẩm</a:t>
            </a:r>
          </a:p>
          <a:p>
            <a:pPr marL="0" lvl="1" indent="0">
              <a:spcBef>
                <a:spcPts val="1000"/>
              </a:spcBef>
              <a:spcAft>
                <a:spcPts val="600"/>
              </a:spcAft>
              <a:buFont typeface="Arial" panose="020B0604020202020204" pitchFamily="34" charset="0"/>
              <a:buNone/>
            </a:pPr>
            <a:r>
              <a:rPr lang="vi-VN" dirty="0">
                <a:solidFill>
                  <a:srgbClr val="FFFFFF"/>
                </a:solidFill>
              </a:rPr>
              <a:t>Chức năng tìm kiếm sản phẩm cho phép người dùng nhanh chóng tìm thấy hàng hóa theo ý muốn, cải thiện trải nghiệm mua sắm.</a:t>
            </a:r>
          </a:p>
          <a:p>
            <a:pPr marL="0" indent="0">
              <a:spcBef>
                <a:spcPts val="2500"/>
              </a:spcBef>
              <a:spcAft>
                <a:spcPts val="600"/>
              </a:spcAft>
              <a:buFont typeface="Arial" panose="020B0604020202020204" pitchFamily="34" charset="0"/>
              <a:buNone/>
            </a:pPr>
            <a:r>
              <a:rPr lang="vi-VN" b="1" dirty="0">
                <a:solidFill>
                  <a:srgbClr val="FFFFFF"/>
                </a:solidFill>
              </a:rPr>
              <a:t>Quản lý tài khoản</a:t>
            </a:r>
          </a:p>
          <a:p>
            <a:pPr marL="0" lvl="1" indent="0">
              <a:spcBef>
                <a:spcPts val="1000"/>
              </a:spcBef>
              <a:spcAft>
                <a:spcPts val="600"/>
              </a:spcAft>
              <a:buFont typeface="Arial" panose="020B0604020202020204" pitchFamily="34" charset="0"/>
              <a:buNone/>
            </a:pPr>
            <a:r>
              <a:rPr lang="vi-VN" dirty="0">
                <a:solidFill>
                  <a:srgbClr val="FFFFFF"/>
                </a:solidFill>
              </a:rPr>
              <a:t>Chức năng quản lý tài khoản giúp người dùng dễ dàng cập nhật thông tin cá nhân và quản lý các tùy chọn cài đặt của họ.</a:t>
            </a:r>
          </a:p>
          <a:p>
            <a:pPr marL="0" indent="0">
              <a:spcBef>
                <a:spcPts val="2500"/>
              </a:spcBef>
              <a:spcAft>
                <a:spcPts val="600"/>
              </a:spcAft>
              <a:buFont typeface="Arial" panose="020B0604020202020204" pitchFamily="34" charset="0"/>
              <a:buNone/>
            </a:pPr>
            <a:r>
              <a:rPr lang="vi-VN" b="1" dirty="0">
                <a:solidFill>
                  <a:srgbClr val="FFFFFF"/>
                </a:solidFill>
              </a:rPr>
              <a:t>Theo dõi đơn hàng</a:t>
            </a:r>
          </a:p>
          <a:p>
            <a:pPr marL="0" lvl="1" indent="0">
              <a:spcBef>
                <a:spcPts val="1000"/>
              </a:spcBef>
              <a:spcAft>
                <a:spcPts val="600"/>
              </a:spcAft>
              <a:buFont typeface="Arial" panose="020B0604020202020204" pitchFamily="34" charset="0"/>
              <a:buNone/>
            </a:pPr>
            <a:r>
              <a:rPr lang="vi-VN" dirty="0">
                <a:solidFill>
                  <a:srgbClr val="FFFFFF"/>
                </a:solidFill>
              </a:rPr>
              <a:t>Chức năng theo dõi đơn hàng cho phép người dùng dễ dàng theo dõi trạng thái đơn hàng của họ từ khi đặt hàng đến khi giao hàng.</a:t>
            </a:r>
          </a:p>
        </p:txBody>
      </p:sp>
      <p:sp>
        <p:nvSpPr>
          <p:cNvPr id="4" name="Date Placeholder 3">
            <a:extLst>
              <a:ext uri="{FF2B5EF4-FFF2-40B4-BE49-F238E27FC236}">
                <a16:creationId xmlns:a16="http://schemas.microsoft.com/office/drawing/2014/main" id="{6EBBB2BA-8555-E9C5-AF72-EA3908108E09}"/>
              </a:ext>
            </a:extLst>
          </p:cNvPr>
          <p:cNvSpPr>
            <a:spLocks noGrp="1"/>
          </p:cNvSpPr>
          <p:nvPr>
            <p:ph type="dt" sz="half" idx="16"/>
          </p:nvPr>
        </p:nvSpPr>
        <p:spPr>
          <a:xfrm>
            <a:off x="1024129" y="6535157"/>
            <a:ext cx="2154143" cy="274320"/>
          </a:xfrm>
        </p:spPr>
        <p:txBody>
          <a:bodyPr vert="horz" lIns="91440" tIns="45720" rIns="91440" bIns="45720" rtlCol="0" anchor="ctr">
            <a:normAutofit/>
          </a:bodyPr>
          <a:lstStyle/>
          <a:p>
            <a:pPr defTabSz="457200">
              <a:spcAft>
                <a:spcPts val="600"/>
              </a:spcAft>
            </a:pPr>
            <a:fld id="{8B8EDBE7-C3AC-430B-8587-7F2E5726E52E}" type="datetime1">
              <a:rPr lang="en-US" kern="1200">
                <a:solidFill>
                  <a:schemeClr val="bg1">
                    <a:lumMod val="95000"/>
                    <a:lumOff val="5000"/>
                  </a:schemeClr>
                </a:solidFill>
                <a:latin typeface="+mj-lt"/>
                <a:ea typeface="+mn-ea"/>
                <a:cs typeface="+mn-cs"/>
              </a:rPr>
              <a:pPr defTabSz="457200">
                <a:spcAft>
                  <a:spcPts val="600"/>
                </a:spcAft>
              </a:pPr>
              <a:t>5/11/2025</a:t>
            </a:fld>
            <a:endParaRPr lang="en-US" kern="1200">
              <a:solidFill>
                <a:schemeClr val="bg1">
                  <a:lumMod val="95000"/>
                  <a:lumOff val="5000"/>
                </a:schemeClr>
              </a:solidFill>
              <a:latin typeface="+mj-lt"/>
              <a:ea typeface="+mn-ea"/>
              <a:cs typeface="+mn-cs"/>
            </a:endParaRPr>
          </a:p>
        </p:txBody>
      </p:sp>
      <p:sp>
        <p:nvSpPr>
          <p:cNvPr id="5" name="Footer Placeholder 4">
            <a:extLst>
              <a:ext uri="{FF2B5EF4-FFF2-40B4-BE49-F238E27FC236}">
                <a16:creationId xmlns:a16="http://schemas.microsoft.com/office/drawing/2014/main" id="{0A1627BA-7DDB-3911-F243-730568FCC23A}"/>
              </a:ext>
            </a:extLst>
          </p:cNvPr>
          <p:cNvSpPr>
            <a:spLocks noGrp="1"/>
          </p:cNvSpPr>
          <p:nvPr>
            <p:ph type="ftr" sz="quarter" idx="17"/>
          </p:nvPr>
        </p:nvSpPr>
        <p:spPr>
          <a:xfrm>
            <a:off x="5626825" y="6535157"/>
            <a:ext cx="5117566" cy="274320"/>
          </a:xfrm>
        </p:spPr>
        <p:txBody>
          <a:bodyPr vert="horz" lIns="91440" tIns="45720" rIns="91440" bIns="45720" rtlCol="0" anchor="ctr">
            <a:normAutofit/>
          </a:bodyPr>
          <a:lstStyle/>
          <a:p>
            <a:pPr defTabSz="457200">
              <a:spcAft>
                <a:spcPts val="600"/>
              </a:spcAft>
            </a:pPr>
            <a:r>
              <a:rPr lang="en-US" kern="1200" cap="all" baseline="0">
                <a:solidFill>
                  <a:schemeClr val="bg1">
                    <a:lumMod val="95000"/>
                    <a:lumOff val="5000"/>
                  </a:schemeClr>
                </a:solidFill>
                <a:latin typeface="+mj-lt"/>
                <a:ea typeface="+mn-ea"/>
                <a:cs typeface="+mn-cs"/>
              </a:rPr>
              <a:t>Sample Footer Text</a:t>
            </a:r>
          </a:p>
        </p:txBody>
      </p:sp>
      <p:sp>
        <p:nvSpPr>
          <p:cNvPr id="6" name="Slide Number Placeholder 5">
            <a:extLst>
              <a:ext uri="{FF2B5EF4-FFF2-40B4-BE49-F238E27FC236}">
                <a16:creationId xmlns:a16="http://schemas.microsoft.com/office/drawing/2014/main" id="{EDBAF493-7438-BF21-2A29-7D090856CED8}"/>
              </a:ext>
            </a:extLst>
          </p:cNvPr>
          <p:cNvSpPr>
            <a:spLocks noGrp="1"/>
          </p:cNvSpPr>
          <p:nvPr>
            <p:ph type="sldNum" sz="quarter" idx="18"/>
          </p:nvPr>
        </p:nvSpPr>
        <p:spPr>
          <a:xfrm>
            <a:off x="10837333" y="6535157"/>
            <a:ext cx="973667" cy="274320"/>
          </a:xfrm>
        </p:spPr>
        <p:txBody>
          <a:bodyPr vert="horz" lIns="91440" tIns="45720" rIns="91440" bIns="45720" rtlCol="0" anchor="ctr">
            <a:normAutofit/>
          </a:bodyPr>
          <a:lstStyle/>
          <a:p>
            <a:pPr defTabSz="457200">
              <a:spcAft>
                <a:spcPts val="600"/>
              </a:spcAft>
            </a:pPr>
            <a:fld id="{CC057153-B650-4DEB-B370-79DDCFDCE934}" type="slidenum">
              <a:rPr lang="en-US" kern="1200">
                <a:solidFill>
                  <a:schemeClr val="bg1">
                    <a:lumMod val="95000"/>
                    <a:lumOff val="5000"/>
                  </a:schemeClr>
                </a:solidFill>
                <a:latin typeface="+mj-lt"/>
                <a:ea typeface="+mn-ea"/>
                <a:cs typeface="+mn-cs"/>
              </a:rPr>
              <a:pPr defTabSz="457200">
                <a:spcAft>
                  <a:spcPts val="600"/>
                </a:spcAft>
              </a:pPr>
              <a:t>43</a:t>
            </a:fld>
            <a:endParaRPr lang="en-US" kern="1200">
              <a:solidFill>
                <a:schemeClr val="bg1">
                  <a:lumMod val="95000"/>
                  <a:lumOff val="5000"/>
                </a:schemeClr>
              </a:solidFill>
              <a:latin typeface="+mj-lt"/>
              <a:ea typeface="+mn-ea"/>
              <a:cs typeface="+mn-cs"/>
            </a:endParaRPr>
          </a:p>
        </p:txBody>
      </p:sp>
      <p:sp>
        <p:nvSpPr>
          <p:cNvPr id="19" name="Rectangle 18">
            <a:extLst>
              <a:ext uri="{FF2B5EF4-FFF2-40B4-BE49-F238E27FC236}">
                <a16:creationId xmlns:a16="http://schemas.microsoft.com/office/drawing/2014/main" id="{C575C10F-5FA1-48E0-9E3A-852A33AFD8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AEB33C-046E-16A5-59DB-228BF94FE5B9}"/>
              </a:ext>
            </a:extLst>
          </p:cNvPr>
          <p:cNvSpPr>
            <a:spLocks noGrp="1"/>
          </p:cNvSpPr>
          <p:nvPr>
            <p:ph type="title"/>
          </p:nvPr>
        </p:nvSpPr>
        <p:spPr>
          <a:xfrm>
            <a:off x="8029320" y="965200"/>
            <a:ext cx="3337180" cy="4815596"/>
          </a:xfrm>
        </p:spPr>
        <p:txBody>
          <a:bodyPr vert="horz" lIns="91440" tIns="45720" rIns="91440" bIns="45720" rtlCol="0" anchor="ctr">
            <a:normAutofit/>
          </a:bodyPr>
          <a:lstStyle/>
          <a:p>
            <a:r>
              <a:rPr lang="en-US" b="0">
                <a:solidFill>
                  <a:srgbClr val="FFFFFF"/>
                </a:solidFill>
              </a:rPr>
              <a:t>Các chức năng giao diện</a:t>
            </a:r>
          </a:p>
        </p:txBody>
      </p:sp>
    </p:spTree>
    <p:extLst>
      <p:ext uri="{BB962C8B-B14F-4D97-AF65-F5344CB8AC3E}">
        <p14:creationId xmlns:p14="http://schemas.microsoft.com/office/powerpoint/2010/main" val="50564463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1C971-B964-459D-B187-3ADA8313E6EB}"/>
              </a:ext>
            </a:extLst>
          </p:cNvPr>
          <p:cNvSpPr>
            <a:spLocks noGrp="1"/>
          </p:cNvSpPr>
          <p:nvPr>
            <p:ph type="title"/>
          </p:nvPr>
        </p:nvSpPr>
        <p:spPr/>
        <p:txBody>
          <a:bodyPr anchor="b">
            <a:normAutofit/>
          </a:bodyPr>
          <a:lstStyle/>
          <a:p>
            <a:r>
              <a:rPr lang="vi-VN" dirty="0"/>
              <a:t>TRIỂN KHAI</a:t>
            </a:r>
          </a:p>
        </p:txBody>
      </p:sp>
      <p:sp>
        <p:nvSpPr>
          <p:cNvPr id="6" name="Slide Number Placeholder 5">
            <a:extLst>
              <a:ext uri="{FF2B5EF4-FFF2-40B4-BE49-F238E27FC236}">
                <a16:creationId xmlns:a16="http://schemas.microsoft.com/office/drawing/2014/main" id="{23975CBC-CFEF-A8C1-B796-45D5DB2578D7}"/>
              </a:ext>
            </a:extLst>
          </p:cNvPr>
          <p:cNvSpPr>
            <a:spLocks noGrp="1"/>
          </p:cNvSpPr>
          <p:nvPr>
            <p:ph type="sldNum" sz="quarter" idx="12"/>
          </p:nvPr>
        </p:nvSpPr>
        <p:spPr/>
        <p:txBody>
          <a:bodyPr anchor="ctr">
            <a:normAutofit/>
          </a:bodyPr>
          <a:lstStyle/>
          <a:p>
            <a:pPr>
              <a:spcAft>
                <a:spcPts val="600"/>
              </a:spcAft>
            </a:pPr>
            <a:fld id="{CC057153-B650-4DEB-B370-79DDCFDCE934}" type="slidenum">
              <a:rPr lang="en-US" smtClean="0"/>
              <a:pPr>
                <a:spcAft>
                  <a:spcPts val="600"/>
                </a:spcAft>
              </a:pPr>
              <a:t>44</a:t>
            </a:fld>
            <a:endParaRPr lang="en-US"/>
          </a:p>
        </p:txBody>
      </p:sp>
    </p:spTree>
    <p:extLst>
      <p:ext uri="{BB962C8B-B14F-4D97-AF65-F5344CB8AC3E}">
        <p14:creationId xmlns:p14="http://schemas.microsoft.com/office/powerpoint/2010/main" val="22292162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BEE4C78-E7A8-43E0-9EE4-A34FF4D7F2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B4D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login screen with trees in the background&#10;&#10;AI-generated content may be incorrect.">
            <a:extLst>
              <a:ext uri="{FF2B5EF4-FFF2-40B4-BE49-F238E27FC236}">
                <a16:creationId xmlns:a16="http://schemas.microsoft.com/office/drawing/2014/main" id="{7E96077C-1148-3618-30B9-6FF8D0475CC5}"/>
              </a:ext>
            </a:extLst>
          </p:cNvPr>
          <p:cNvPicPr>
            <a:picLocks noChangeAspect="1"/>
          </p:cNvPicPr>
          <p:nvPr/>
        </p:nvPicPr>
        <p:blipFill>
          <a:blip r:embed="rId3" cstate="print">
            <a:extLst>
              <a:ext uri="{28A0092B-C50C-407E-A947-70E740481C1C}">
                <a14:useLocalDpi xmlns:a14="http://schemas.microsoft.com/office/drawing/2010/main" val="0"/>
              </a:ext>
            </a:extLst>
          </a:blip>
          <a:srcRect t="13777" r="1" b="1"/>
          <a:stretch/>
        </p:blipFill>
        <p:spPr bwMode="auto">
          <a:xfrm>
            <a:off x="643467" y="643467"/>
            <a:ext cx="10905066" cy="5571066"/>
          </a:xfrm>
          <a:prstGeom prst="rect">
            <a:avLst/>
          </a:prstGeom>
          <a:noFill/>
        </p:spPr>
      </p:pic>
      <p:sp>
        <p:nvSpPr>
          <p:cNvPr id="19" name="Rectangle 18">
            <a:extLst>
              <a:ext uri="{FF2B5EF4-FFF2-40B4-BE49-F238E27FC236}">
                <a16:creationId xmlns:a16="http://schemas.microsoft.com/office/drawing/2014/main" id="{FF431D5F-69CA-49D3-9F7E-5B0001226F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D2BD090-828A-7C7E-6850-6B4C1E16F729}"/>
              </a:ext>
            </a:extLst>
          </p:cNvPr>
          <p:cNvSpPr txBox="1"/>
          <p:nvPr/>
        </p:nvSpPr>
        <p:spPr>
          <a:xfrm>
            <a:off x="3891988" y="7766"/>
            <a:ext cx="6094070" cy="477054"/>
          </a:xfrm>
          <a:prstGeom prst="rect">
            <a:avLst/>
          </a:prstGeom>
          <a:noFill/>
        </p:spPr>
        <p:txBody>
          <a:bodyPr wrap="square">
            <a:spAutoFit/>
          </a:bodyPr>
          <a:lstStyle/>
          <a:p>
            <a:pPr algn="ctr"/>
            <a:r>
              <a:rPr lang="en-GB" sz="2500" dirty="0" err="1">
                <a:solidFill>
                  <a:schemeClr val="bg1"/>
                </a:solidFill>
                <a:effectLst/>
                <a:latin typeface="Times New Roman" panose="02020603050405020304" pitchFamily="18" charset="0"/>
                <a:ea typeface="Calibri" panose="020F0502020204030204" pitchFamily="34" charset="0"/>
              </a:rPr>
              <a:t>Màn</a:t>
            </a:r>
            <a:r>
              <a:rPr lang="en-GB" sz="2500" dirty="0">
                <a:solidFill>
                  <a:schemeClr val="bg1"/>
                </a:solidFill>
                <a:effectLst/>
                <a:latin typeface="Times New Roman" panose="02020603050405020304" pitchFamily="18" charset="0"/>
                <a:ea typeface="Calibri" panose="020F0502020204030204" pitchFamily="34" charset="0"/>
              </a:rPr>
              <a:t> </a:t>
            </a:r>
            <a:r>
              <a:rPr lang="en-GB" sz="2500" dirty="0" err="1">
                <a:solidFill>
                  <a:schemeClr val="bg1"/>
                </a:solidFill>
                <a:effectLst/>
                <a:latin typeface="Times New Roman" panose="02020603050405020304" pitchFamily="18" charset="0"/>
                <a:ea typeface="Calibri" panose="020F0502020204030204" pitchFamily="34" charset="0"/>
              </a:rPr>
              <a:t>hình</a:t>
            </a:r>
            <a:r>
              <a:rPr lang="en-GB" sz="2500" dirty="0">
                <a:solidFill>
                  <a:schemeClr val="bg1"/>
                </a:solidFill>
                <a:effectLst/>
                <a:latin typeface="Times New Roman" panose="02020603050405020304" pitchFamily="18" charset="0"/>
                <a:ea typeface="Calibri" panose="020F0502020204030204" pitchFamily="34" charset="0"/>
              </a:rPr>
              <a:t> </a:t>
            </a:r>
            <a:r>
              <a:rPr lang="en-GB" sz="2500" dirty="0" err="1">
                <a:solidFill>
                  <a:schemeClr val="bg1"/>
                </a:solidFill>
                <a:effectLst/>
                <a:latin typeface="Times New Roman" panose="02020603050405020304" pitchFamily="18" charset="0"/>
                <a:ea typeface="Calibri" panose="020F0502020204030204" pitchFamily="34" charset="0"/>
              </a:rPr>
              <a:t>đăng</a:t>
            </a:r>
            <a:r>
              <a:rPr lang="en-GB" sz="2500" dirty="0">
                <a:solidFill>
                  <a:schemeClr val="bg1"/>
                </a:solidFill>
                <a:effectLst/>
                <a:latin typeface="Times New Roman" panose="02020603050405020304" pitchFamily="18" charset="0"/>
                <a:ea typeface="Calibri" panose="020F0502020204030204" pitchFamily="34" charset="0"/>
              </a:rPr>
              <a:t> </a:t>
            </a:r>
            <a:r>
              <a:rPr lang="en-GB" sz="2500" dirty="0" err="1">
                <a:solidFill>
                  <a:schemeClr val="bg1"/>
                </a:solidFill>
                <a:effectLst/>
                <a:latin typeface="Times New Roman" panose="02020603050405020304" pitchFamily="18" charset="0"/>
                <a:ea typeface="Calibri" panose="020F0502020204030204" pitchFamily="34" charset="0"/>
              </a:rPr>
              <a:t>nhập</a:t>
            </a:r>
            <a:endParaRPr lang="vi-VN" sz="2500" dirty="0">
              <a:solidFill>
                <a:schemeClr val="bg1"/>
              </a:solidFill>
            </a:endParaRPr>
          </a:p>
        </p:txBody>
      </p:sp>
    </p:spTree>
    <p:extLst>
      <p:ext uri="{BB962C8B-B14F-4D97-AF65-F5344CB8AC3E}">
        <p14:creationId xmlns:p14="http://schemas.microsoft.com/office/powerpoint/2010/main" val="286675159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15C09DE-1678-FF0C-07B9-053735C1DA82}"/>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0382C916-F6E5-D63D-F36D-987629C3B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B4D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DDAC56F-D36C-44B4-7E7E-AF584CF35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2939F55-EF45-7BDC-8F8A-566C5E935A41}"/>
              </a:ext>
            </a:extLst>
          </p:cNvPr>
          <p:cNvSpPr txBox="1"/>
          <p:nvPr/>
        </p:nvSpPr>
        <p:spPr>
          <a:xfrm>
            <a:off x="2769245" y="0"/>
            <a:ext cx="6094070" cy="443006"/>
          </a:xfrm>
          <a:prstGeom prst="rect">
            <a:avLst/>
          </a:prstGeom>
          <a:noFill/>
        </p:spPr>
        <p:txBody>
          <a:bodyPr wrap="square">
            <a:spAutoFit/>
          </a:bodyPr>
          <a:lstStyle/>
          <a:p>
            <a:pPr algn="ctr">
              <a:lnSpc>
                <a:spcPct val="80000"/>
              </a:lnSpc>
              <a:spcBef>
                <a:spcPct val="0"/>
              </a:spcBef>
              <a:spcAft>
                <a:spcPts val="600"/>
              </a:spcAft>
            </a:pPr>
            <a:r>
              <a:rPr lang="en-US" sz="2800" cap="all" spc="200" dirty="0" err="1">
                <a:solidFill>
                  <a:srgbClr val="FFFFFF"/>
                </a:solidFill>
                <a:latin typeface="Arial" panose="020B0604020202020204" pitchFamily="34" charset="0"/>
                <a:cs typeface="Arial" panose="020B0604020202020204" pitchFamily="34" charset="0"/>
              </a:rPr>
              <a:t>Màn</a:t>
            </a:r>
            <a:r>
              <a:rPr lang="en-US" sz="2800" cap="all" spc="200" dirty="0">
                <a:solidFill>
                  <a:srgbClr val="FFFFFF"/>
                </a:solidFill>
                <a:latin typeface="Arial" panose="020B0604020202020204" pitchFamily="34" charset="0"/>
                <a:cs typeface="Arial" panose="020B0604020202020204" pitchFamily="34" charset="0"/>
              </a:rPr>
              <a:t> </a:t>
            </a:r>
            <a:r>
              <a:rPr lang="en-US" sz="2800" cap="all" spc="200" dirty="0" err="1">
                <a:solidFill>
                  <a:srgbClr val="FFFFFF"/>
                </a:solidFill>
                <a:latin typeface="Arial" panose="020B0604020202020204" pitchFamily="34" charset="0"/>
                <a:cs typeface="Arial" panose="020B0604020202020204" pitchFamily="34" charset="0"/>
              </a:rPr>
              <a:t>hình</a:t>
            </a:r>
            <a:r>
              <a:rPr lang="en-US" sz="2800" cap="all" spc="200" dirty="0">
                <a:solidFill>
                  <a:srgbClr val="FFFFFF"/>
                </a:solidFill>
                <a:latin typeface="Arial" panose="020B0604020202020204" pitchFamily="34" charset="0"/>
                <a:cs typeface="Arial" panose="020B0604020202020204" pitchFamily="34" charset="0"/>
              </a:rPr>
              <a:t> </a:t>
            </a:r>
            <a:r>
              <a:rPr lang="en-US" sz="2800" cap="all" spc="200" dirty="0" err="1">
                <a:solidFill>
                  <a:srgbClr val="FFFFFF"/>
                </a:solidFill>
                <a:latin typeface="Arial" panose="020B0604020202020204" pitchFamily="34" charset="0"/>
                <a:cs typeface="Arial" panose="020B0604020202020204" pitchFamily="34" charset="0"/>
              </a:rPr>
              <a:t>đăng</a:t>
            </a:r>
            <a:r>
              <a:rPr lang="en-US" sz="2800" cap="all" spc="200" dirty="0">
                <a:solidFill>
                  <a:srgbClr val="FFFFFF"/>
                </a:solidFill>
                <a:latin typeface="Arial" panose="020B0604020202020204" pitchFamily="34" charset="0"/>
                <a:cs typeface="Arial" panose="020B0604020202020204" pitchFamily="34" charset="0"/>
              </a:rPr>
              <a:t> </a:t>
            </a:r>
            <a:r>
              <a:rPr lang="en-US" sz="2800" cap="all" spc="200" dirty="0" err="1">
                <a:solidFill>
                  <a:srgbClr val="FFFFFF"/>
                </a:solidFill>
                <a:latin typeface="Arial" panose="020B0604020202020204" pitchFamily="34" charset="0"/>
                <a:cs typeface="Arial" panose="020B0604020202020204" pitchFamily="34" charset="0"/>
              </a:rPr>
              <a:t>kí</a:t>
            </a:r>
            <a:endParaRPr lang="en-US" sz="2800" cap="all" spc="200" dirty="0">
              <a:solidFill>
                <a:srgbClr val="FFFFFF"/>
              </a:solidFill>
              <a:latin typeface="Arial" panose="020B0604020202020204" pitchFamily="34" charset="0"/>
              <a:cs typeface="Arial" panose="020B0604020202020204" pitchFamily="34" charset="0"/>
            </a:endParaRPr>
          </a:p>
        </p:txBody>
      </p:sp>
      <p:pic>
        <p:nvPicPr>
          <p:cNvPr id="2" name="Picture 1" descr="A screenshot of a login form&#10;&#10;AI-generated content may be incorrect.">
            <a:extLst>
              <a:ext uri="{FF2B5EF4-FFF2-40B4-BE49-F238E27FC236}">
                <a16:creationId xmlns:a16="http://schemas.microsoft.com/office/drawing/2014/main" id="{7A3EF67F-D5DB-183C-D6D2-BC7F69C03A7B}"/>
              </a:ext>
            </a:extLst>
          </p:cNvPr>
          <p:cNvPicPr>
            <a:picLocks noChangeAspect="1"/>
          </p:cNvPicPr>
          <p:nvPr/>
        </p:nvPicPr>
        <p:blipFill>
          <a:blip r:embed="rId3" cstate="print">
            <a:extLst>
              <a:ext uri="{28A0092B-C50C-407E-A947-70E740481C1C}">
                <a14:useLocalDpi xmlns:a14="http://schemas.microsoft.com/office/drawing/2010/main" val="0"/>
              </a:ext>
            </a:extLst>
          </a:blip>
          <a:srcRect t="4661"/>
          <a:stretch/>
        </p:blipFill>
        <p:spPr bwMode="auto">
          <a:xfrm>
            <a:off x="477012" y="535127"/>
            <a:ext cx="11237976" cy="5842813"/>
          </a:xfrm>
          <a:prstGeom prst="rect">
            <a:avLst/>
          </a:prstGeom>
          <a:noFill/>
        </p:spPr>
      </p:pic>
    </p:spTree>
    <p:extLst>
      <p:ext uri="{BB962C8B-B14F-4D97-AF65-F5344CB8AC3E}">
        <p14:creationId xmlns:p14="http://schemas.microsoft.com/office/powerpoint/2010/main" val="171674040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013B62A-DFBD-A4AF-04F1-09CCFF4B0869}"/>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498C77E7-5125-19A2-CAB3-BC151B1F7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B4D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4D31708-0102-C0C2-C72E-EFB63AACC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4ECACEE-972E-7A31-945F-DC88919F3F20}"/>
              </a:ext>
            </a:extLst>
          </p:cNvPr>
          <p:cNvSpPr txBox="1"/>
          <p:nvPr/>
        </p:nvSpPr>
        <p:spPr>
          <a:xfrm>
            <a:off x="2769245" y="0"/>
            <a:ext cx="6094070" cy="445058"/>
          </a:xfrm>
          <a:prstGeom prst="rect">
            <a:avLst/>
          </a:prstGeom>
          <a:noFill/>
        </p:spPr>
        <p:txBody>
          <a:bodyPr wrap="square">
            <a:spAutoFit/>
          </a:bodyPr>
          <a:lstStyle/>
          <a:p>
            <a:pPr algn="r">
              <a:lnSpc>
                <a:spcPct val="80000"/>
              </a:lnSpc>
              <a:spcBef>
                <a:spcPct val="0"/>
              </a:spcBef>
              <a:spcAft>
                <a:spcPts val="600"/>
              </a:spcAft>
            </a:pPr>
            <a:r>
              <a:rPr lang="en-US" sz="2800" cap="all" spc="200" dirty="0" err="1">
                <a:solidFill>
                  <a:schemeClr val="bg1"/>
                </a:solidFill>
              </a:rPr>
              <a:t>Màn</a:t>
            </a:r>
            <a:r>
              <a:rPr lang="en-US" sz="2800" cap="all" spc="200" dirty="0">
                <a:solidFill>
                  <a:schemeClr val="bg1"/>
                </a:solidFill>
              </a:rPr>
              <a:t> </a:t>
            </a:r>
            <a:r>
              <a:rPr lang="en-US" sz="2800" cap="all" spc="200" dirty="0" err="1">
                <a:solidFill>
                  <a:schemeClr val="bg1"/>
                </a:solidFill>
              </a:rPr>
              <a:t>hình</a:t>
            </a:r>
            <a:r>
              <a:rPr lang="en-US" sz="2800" cap="all" spc="200" dirty="0">
                <a:solidFill>
                  <a:schemeClr val="bg1"/>
                </a:solidFill>
              </a:rPr>
              <a:t> </a:t>
            </a:r>
            <a:r>
              <a:rPr lang="en-US" sz="2800" cap="all" spc="200" dirty="0" err="1">
                <a:solidFill>
                  <a:schemeClr val="bg1"/>
                </a:solidFill>
              </a:rPr>
              <a:t>danh</a:t>
            </a:r>
            <a:r>
              <a:rPr lang="en-US" sz="2800" cap="all" spc="200" dirty="0">
                <a:solidFill>
                  <a:schemeClr val="bg1"/>
                </a:solidFill>
              </a:rPr>
              <a:t> </a:t>
            </a:r>
            <a:r>
              <a:rPr lang="en-US" sz="2800" cap="all" spc="200" dirty="0" err="1">
                <a:solidFill>
                  <a:schemeClr val="bg1"/>
                </a:solidFill>
              </a:rPr>
              <a:t>sách</a:t>
            </a:r>
            <a:r>
              <a:rPr lang="en-US" sz="2800" cap="all" spc="200" dirty="0">
                <a:solidFill>
                  <a:schemeClr val="bg1"/>
                </a:solidFill>
              </a:rPr>
              <a:t> </a:t>
            </a:r>
            <a:r>
              <a:rPr lang="en-US" sz="2800" cap="all" spc="200" dirty="0" err="1">
                <a:solidFill>
                  <a:schemeClr val="bg1"/>
                </a:solidFill>
              </a:rPr>
              <a:t>sản</a:t>
            </a:r>
            <a:r>
              <a:rPr lang="en-US" sz="2800" cap="all" spc="200" dirty="0">
                <a:solidFill>
                  <a:schemeClr val="bg1"/>
                </a:solidFill>
              </a:rPr>
              <a:t> </a:t>
            </a:r>
            <a:r>
              <a:rPr lang="en-US" sz="2800" cap="all" spc="200" dirty="0" err="1">
                <a:solidFill>
                  <a:schemeClr val="bg1"/>
                </a:solidFill>
              </a:rPr>
              <a:t>phẩm</a:t>
            </a:r>
            <a:endParaRPr lang="en-US" sz="2800" cap="all" spc="200" dirty="0">
              <a:solidFill>
                <a:schemeClr val="bg1"/>
              </a:solidFill>
            </a:endParaRPr>
          </a:p>
        </p:txBody>
      </p:sp>
      <p:pic>
        <p:nvPicPr>
          <p:cNvPr id="3" name="Picture 2" descr="A screenshot of a computer&#10;&#10;AI-generated content may be incorrect.">
            <a:extLst>
              <a:ext uri="{FF2B5EF4-FFF2-40B4-BE49-F238E27FC236}">
                <a16:creationId xmlns:a16="http://schemas.microsoft.com/office/drawing/2014/main" id="{0FFF5B68-6A38-8EA6-E0F6-9060429C87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477011" y="445058"/>
            <a:ext cx="11468061" cy="5912522"/>
          </a:xfrm>
          <a:prstGeom prst="rect">
            <a:avLst/>
          </a:prstGeom>
          <a:noFill/>
        </p:spPr>
      </p:pic>
    </p:spTree>
    <p:extLst>
      <p:ext uri="{BB962C8B-B14F-4D97-AF65-F5344CB8AC3E}">
        <p14:creationId xmlns:p14="http://schemas.microsoft.com/office/powerpoint/2010/main" val="69463508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A8C6D4-6E11-5621-98B7-FB1F5664F662}"/>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FC345365-7AC4-9DB5-C655-32DB5DD80C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B4D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10FDCFC-6429-6371-A18B-0EE1A4250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BADBF34-638C-3C3F-AE59-50FE2ED3C897}"/>
              </a:ext>
            </a:extLst>
          </p:cNvPr>
          <p:cNvSpPr txBox="1"/>
          <p:nvPr/>
        </p:nvSpPr>
        <p:spPr>
          <a:xfrm>
            <a:off x="2769245" y="0"/>
            <a:ext cx="6094070" cy="445058"/>
          </a:xfrm>
          <a:prstGeom prst="rect">
            <a:avLst/>
          </a:prstGeom>
          <a:noFill/>
        </p:spPr>
        <p:txBody>
          <a:bodyPr wrap="square">
            <a:spAutoFit/>
          </a:bodyPr>
          <a:lstStyle/>
          <a:p>
            <a:pPr algn="r">
              <a:lnSpc>
                <a:spcPct val="80000"/>
              </a:lnSpc>
              <a:spcBef>
                <a:spcPct val="0"/>
              </a:spcBef>
              <a:spcAft>
                <a:spcPts val="600"/>
              </a:spcAft>
            </a:pPr>
            <a:r>
              <a:rPr lang="vi-VN" sz="2800" cap="all" spc="200" dirty="0">
                <a:solidFill>
                  <a:schemeClr val="bg1"/>
                </a:solidFill>
              </a:rPr>
              <a:t>Màn hình chi tiết đơn hàng</a:t>
            </a:r>
          </a:p>
        </p:txBody>
      </p:sp>
      <p:pic>
        <p:nvPicPr>
          <p:cNvPr id="2" name="Picture 1">
            <a:extLst>
              <a:ext uri="{FF2B5EF4-FFF2-40B4-BE49-F238E27FC236}">
                <a16:creationId xmlns:a16="http://schemas.microsoft.com/office/drawing/2014/main" id="{769565A5-36B2-1A97-E182-81E95F7B91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256914" y="445058"/>
            <a:ext cx="11678172" cy="6335404"/>
          </a:xfrm>
          <a:prstGeom prst="rect">
            <a:avLst/>
          </a:prstGeom>
          <a:noFill/>
        </p:spPr>
      </p:pic>
    </p:spTree>
    <p:extLst>
      <p:ext uri="{BB962C8B-B14F-4D97-AF65-F5344CB8AC3E}">
        <p14:creationId xmlns:p14="http://schemas.microsoft.com/office/powerpoint/2010/main" val="158017278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505C41E-799D-2744-6EE5-518ED0A241A7}"/>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560D1EAC-4FCF-F373-A0EB-4568CFF8DF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B4D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27B7AC6-5B94-1AE1-C205-F7754FCC1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F5F6BCA-5A4E-8B08-0BF1-2B976ACAEDC3}"/>
              </a:ext>
            </a:extLst>
          </p:cNvPr>
          <p:cNvSpPr txBox="1"/>
          <p:nvPr/>
        </p:nvSpPr>
        <p:spPr>
          <a:xfrm>
            <a:off x="2769245" y="0"/>
            <a:ext cx="6094070" cy="445058"/>
          </a:xfrm>
          <a:prstGeom prst="rect">
            <a:avLst/>
          </a:prstGeom>
          <a:noFill/>
        </p:spPr>
        <p:txBody>
          <a:bodyPr wrap="square">
            <a:spAutoFit/>
          </a:bodyPr>
          <a:lstStyle/>
          <a:p>
            <a:pPr algn="r">
              <a:lnSpc>
                <a:spcPct val="80000"/>
              </a:lnSpc>
              <a:spcBef>
                <a:spcPct val="0"/>
              </a:spcBef>
              <a:spcAft>
                <a:spcPts val="600"/>
              </a:spcAft>
            </a:pPr>
            <a:r>
              <a:rPr lang="vi-VN" sz="2800" cap="all" spc="200">
                <a:solidFill>
                  <a:schemeClr val="bg1"/>
                </a:solidFill>
              </a:rPr>
              <a:t>Màn hình lịch sử đơn hàng</a:t>
            </a:r>
            <a:endParaRPr lang="vi-VN" sz="2800" cap="all" spc="200" dirty="0">
              <a:solidFill>
                <a:schemeClr val="bg1"/>
              </a:solidFill>
            </a:endParaRPr>
          </a:p>
        </p:txBody>
      </p:sp>
      <p:pic>
        <p:nvPicPr>
          <p:cNvPr id="5" name="Picture 4">
            <a:extLst>
              <a:ext uri="{FF2B5EF4-FFF2-40B4-BE49-F238E27FC236}">
                <a16:creationId xmlns:a16="http://schemas.microsoft.com/office/drawing/2014/main" id="{C4D063D4-A74E-A355-1B8C-FB3F5B1142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477012" y="480060"/>
            <a:ext cx="11237975" cy="5897880"/>
          </a:xfrm>
          <a:prstGeom prst="rect">
            <a:avLst/>
          </a:prstGeom>
          <a:noFill/>
        </p:spPr>
      </p:pic>
    </p:spTree>
    <p:extLst>
      <p:ext uri="{BB962C8B-B14F-4D97-AF65-F5344CB8AC3E}">
        <p14:creationId xmlns:p14="http://schemas.microsoft.com/office/powerpoint/2010/main" val="118742161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F6E9A-058C-67AD-E20C-B21C47CC22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53FB4A-0BD0-091C-03CD-453FADC64065}"/>
              </a:ext>
            </a:extLst>
          </p:cNvPr>
          <p:cNvSpPr>
            <a:spLocks noGrp="1"/>
          </p:cNvSpPr>
          <p:nvPr>
            <p:ph type="title"/>
          </p:nvPr>
        </p:nvSpPr>
        <p:spPr>
          <a:xfrm>
            <a:off x="785368" y="319059"/>
            <a:ext cx="10349478" cy="1197864"/>
          </a:xfrm>
        </p:spPr>
        <p:txBody>
          <a:bodyPr vert="horz" lIns="91440" tIns="45720" rIns="91440" bIns="45720" rtlCol="0" anchor="b">
            <a:normAutofit fontScale="90000"/>
          </a:bodyPr>
          <a:lstStyle/>
          <a:p>
            <a:r>
              <a:rPr lang="en-GB" dirty="0" err="1">
                <a:latin typeface="Calibri" panose="020F0502020204030204" pitchFamily="34" charset="0"/>
                <a:ea typeface="Calibri" panose="020F0502020204030204" pitchFamily="34" charset="0"/>
                <a:cs typeface="Calibri" panose="020F0502020204030204" pitchFamily="34" charset="0"/>
              </a:rPr>
              <a:t>Mô</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tả</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chức</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năng</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và</a:t>
            </a:r>
            <a:r>
              <a:rPr lang="en-GB" dirty="0">
                <a:latin typeface="Calibri" panose="020F0502020204030204" pitchFamily="34" charset="0"/>
                <a:ea typeface="Calibri" panose="020F0502020204030204" pitchFamily="34" charset="0"/>
                <a:cs typeface="Calibri" panose="020F0502020204030204" pitchFamily="34" charset="0"/>
              </a:rPr>
              <a:t> phi </a:t>
            </a:r>
            <a:r>
              <a:rPr lang="en-GB" dirty="0" err="1">
                <a:latin typeface="Calibri" panose="020F0502020204030204" pitchFamily="34" charset="0"/>
                <a:ea typeface="Calibri" panose="020F0502020204030204" pitchFamily="34" charset="0"/>
                <a:cs typeface="Calibri" panose="020F0502020204030204" pitchFamily="34" charset="0"/>
              </a:rPr>
              <a:t>chức</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năng</a:t>
            </a:r>
            <a:endParaRPr lang="en-US" b="0" kern="1200" dirty="0">
              <a:latin typeface="Calibri" panose="020F0502020204030204" pitchFamily="34" charset="0"/>
              <a:ea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E3F609F1-BFB8-E2CD-306B-8F73A1758E57}"/>
              </a:ext>
            </a:extLst>
          </p:cNvPr>
          <p:cNvSpPr>
            <a:spLocks noGrp="1"/>
          </p:cNvSpPr>
          <p:nvPr>
            <p:ph type="sldNum" sz="quarter" idx="18"/>
          </p:nvPr>
        </p:nvSpPr>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5</a:t>
            </a:fld>
            <a:endParaRPr lang="en-US"/>
          </a:p>
        </p:txBody>
      </p:sp>
      <p:sp>
        <p:nvSpPr>
          <p:cNvPr id="8" name="TextBox 7">
            <a:extLst>
              <a:ext uri="{FF2B5EF4-FFF2-40B4-BE49-F238E27FC236}">
                <a16:creationId xmlns:a16="http://schemas.microsoft.com/office/drawing/2014/main" id="{426F1C7B-1DE6-0FCD-F69E-BA6048A7A7E5}"/>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279527" y="1950060"/>
            <a:ext cx="12325321" cy="4453128"/>
          </a:xfrm>
          <a:prstGeom prst="rect">
            <a:avLst/>
          </a:prstGeom>
        </p:spPr>
        <p:txBody>
          <a:bodyPr>
            <a:noAutofit/>
          </a:bodyPr>
          <a:lstStyle/>
          <a:p>
            <a:r>
              <a:rPr lang="vi-VN" b="1" dirty="0">
                <a:latin typeface="Arial" panose="020B0604020202020204" pitchFamily="34" charset="0"/>
                <a:cs typeface="Arial" panose="020B0604020202020204" pitchFamily="34" charset="0"/>
              </a:rPr>
              <a:t>Phi chức chính:</a:t>
            </a:r>
          </a:p>
          <a:p>
            <a:r>
              <a:rPr lang="vi-VN" b="1" dirty="0">
                <a:latin typeface="Arial" panose="020B0604020202020204" pitchFamily="34" charset="0"/>
                <a:cs typeface="Arial" panose="020B0604020202020204" pitchFamily="34" charset="0"/>
              </a:rPr>
              <a:t>Quản lý người dùng</a:t>
            </a:r>
            <a:r>
              <a:rPr lang="vi-VN" dirty="0">
                <a:latin typeface="Arial" panose="020B0604020202020204" pitchFamily="34" charset="0"/>
                <a:cs typeface="Arial" panose="020B0604020202020204" pitchFamily="34" charset="0"/>
              </a:rPr>
              <a:t>:</a:t>
            </a:r>
          </a:p>
          <a:p>
            <a:pPr lvl="1"/>
            <a:r>
              <a:rPr lang="vi-VN" dirty="0">
                <a:latin typeface="Arial" panose="020B0604020202020204" pitchFamily="34" charset="0"/>
                <a:cs typeface="Arial" panose="020B0604020202020204" pitchFamily="34" charset="0"/>
              </a:rPr>
              <a:t>Đăng ký, đăng nhập, đăng xuất cho cả khách hàng và admin/nhân viên</a:t>
            </a:r>
          </a:p>
          <a:p>
            <a:pPr lvl="1"/>
            <a:r>
              <a:rPr lang="vi-VN" dirty="0">
                <a:latin typeface="Arial" panose="020B0604020202020204" pitchFamily="34" charset="0"/>
                <a:cs typeface="Arial" panose="020B0604020202020204" pitchFamily="34" charset="0"/>
              </a:rPr>
              <a:t>Chức năng quên mật khẩu qua email hoặc OTP </a:t>
            </a:r>
          </a:p>
          <a:p>
            <a:pPr lvl="1"/>
            <a:r>
              <a:rPr lang="vi-VN" dirty="0">
                <a:latin typeface="Arial" panose="020B0604020202020204" pitchFamily="34" charset="0"/>
                <a:cs typeface="Arial" panose="020B0604020202020204" pitchFamily="34" charset="0"/>
              </a:rPr>
              <a:t>Phân quyền người dùng (khách hàng, nhân viên sale, quản lý) </a:t>
            </a:r>
          </a:p>
          <a:p>
            <a:r>
              <a:rPr lang="vi-VN" b="1" dirty="0">
                <a:latin typeface="Arial" panose="020B0604020202020204" pitchFamily="34" charset="0"/>
                <a:cs typeface="Arial" panose="020B0604020202020204" pitchFamily="34" charset="0"/>
              </a:rPr>
              <a:t>Quản lý sản phẩm</a:t>
            </a:r>
            <a:r>
              <a:rPr lang="vi-VN" dirty="0">
                <a:latin typeface="Arial" panose="020B0604020202020204" pitchFamily="34" charset="0"/>
                <a:cs typeface="Arial" panose="020B0604020202020204" pitchFamily="34" charset="0"/>
              </a:rPr>
              <a:t>:</a:t>
            </a:r>
          </a:p>
          <a:p>
            <a:pPr lvl="1"/>
            <a:r>
              <a:rPr lang="vi-VN" dirty="0">
                <a:latin typeface="Arial" panose="020B0604020202020204" pitchFamily="34" charset="0"/>
                <a:cs typeface="Arial" panose="020B0604020202020204" pitchFamily="34" charset="0"/>
              </a:rPr>
              <a:t>Thêm, sửa, xóa, tìm kiếm sản phẩm.</a:t>
            </a:r>
          </a:p>
          <a:p>
            <a:pPr lvl="1"/>
            <a:r>
              <a:rPr lang="vi-VN" dirty="0">
                <a:latin typeface="Arial" panose="020B0604020202020204" pitchFamily="34" charset="0"/>
                <a:cs typeface="Arial" panose="020B0604020202020204" pitchFamily="34" charset="0"/>
              </a:rPr>
              <a:t>Quản lý tồn kho và giá bán.</a:t>
            </a:r>
          </a:p>
          <a:p>
            <a:pPr lvl="1"/>
            <a:r>
              <a:rPr lang="vi-VN" dirty="0">
                <a:latin typeface="Arial" panose="020B0604020202020204" pitchFamily="34" charset="0"/>
                <a:cs typeface="Arial" panose="020B0604020202020204" pitchFamily="34" charset="0"/>
              </a:rPr>
              <a:t>Quản lý đơn hàng:</a:t>
            </a:r>
          </a:p>
          <a:p>
            <a:pPr lvl="1"/>
            <a:r>
              <a:rPr lang="vi-VN" dirty="0">
                <a:latin typeface="Arial" panose="020B0604020202020204" pitchFamily="34" charset="0"/>
                <a:cs typeface="Arial" panose="020B0604020202020204" pitchFamily="34" charset="0"/>
              </a:rPr>
              <a:t>Khách hàng tạo đơn hàng từ danh sách sản phẩm.</a:t>
            </a:r>
          </a:p>
          <a:p>
            <a:pPr lvl="1"/>
            <a:r>
              <a:rPr lang="vi-VN" dirty="0">
                <a:latin typeface="Arial" panose="020B0604020202020204" pitchFamily="34" charset="0"/>
                <a:cs typeface="Arial" panose="020B0604020202020204" pitchFamily="34" charset="0"/>
              </a:rPr>
              <a:t>Nhân viên sale tiếp nhận đơn, xử lý đơn</a:t>
            </a:r>
          </a:p>
          <a:p>
            <a:r>
              <a:rPr lang="vi-VN" b="1" dirty="0">
                <a:latin typeface="Arial" panose="020B0604020202020204" pitchFamily="34" charset="0"/>
                <a:cs typeface="Arial" panose="020B0604020202020204" pitchFamily="34" charset="0"/>
              </a:rPr>
              <a:t>Quản lý đơn hàng</a:t>
            </a:r>
            <a:r>
              <a:rPr lang="vi-VN" dirty="0">
                <a:latin typeface="Arial" panose="020B0604020202020204" pitchFamily="34" charset="0"/>
                <a:cs typeface="Arial" panose="020B0604020202020204" pitchFamily="34" charset="0"/>
              </a:rPr>
              <a:t>:</a:t>
            </a:r>
          </a:p>
          <a:p>
            <a:pPr lvl="1"/>
            <a:r>
              <a:rPr lang="vi-VN" dirty="0">
                <a:latin typeface="Arial" panose="020B0604020202020204" pitchFamily="34" charset="0"/>
                <a:cs typeface="Arial" panose="020B0604020202020204" pitchFamily="34" charset="0"/>
              </a:rPr>
              <a:t>Khách hàng tạo đơn hàng từ danh sách sản phẩm</a:t>
            </a:r>
          </a:p>
          <a:p>
            <a:pPr lvl="1"/>
            <a:r>
              <a:rPr lang="vi-VN" dirty="0">
                <a:latin typeface="Arial" panose="020B0604020202020204" pitchFamily="34" charset="0"/>
                <a:cs typeface="Arial" panose="020B0604020202020204" pitchFamily="34" charset="0"/>
              </a:rPr>
              <a:t>Nhân viên sale tiếp nhận và xử lý đơn</a:t>
            </a:r>
          </a:p>
          <a:p>
            <a:pPr lvl="1"/>
            <a:r>
              <a:rPr lang="vi-VN" dirty="0">
                <a:latin typeface="Arial" panose="020B0604020202020204" pitchFamily="34" charset="0"/>
                <a:cs typeface="Arial" panose="020B0604020202020204" pitchFamily="34" charset="0"/>
              </a:rPr>
              <a:t>Cập nhật trạng thái đơn hàng qua các giai đoạn: "Chờ báo giá" → "Đã báo giá" → "Chờ xác nhận" → "Đã xác nhận" </a:t>
            </a:r>
          </a:p>
          <a:p>
            <a:endParaRPr lang="vi-V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4614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8C1C90B-95E1-23B6-19E4-B49F3FB3E9FB}"/>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92CF2B5C-7243-FCDA-747E-792966591C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B4D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B2BB160-3C61-A735-9084-838191A58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5B8C0C0-AFB8-0886-DEB9-78B3B520C582}"/>
              </a:ext>
            </a:extLst>
          </p:cNvPr>
          <p:cNvSpPr txBox="1"/>
          <p:nvPr/>
        </p:nvSpPr>
        <p:spPr>
          <a:xfrm>
            <a:off x="2187615" y="0"/>
            <a:ext cx="6930343" cy="437043"/>
          </a:xfrm>
          <a:prstGeom prst="rect">
            <a:avLst/>
          </a:prstGeom>
          <a:noFill/>
        </p:spPr>
        <p:txBody>
          <a:bodyPr wrap="square">
            <a:spAutoFit/>
          </a:bodyPr>
          <a:lstStyle/>
          <a:p>
            <a:pPr algn="r">
              <a:lnSpc>
                <a:spcPct val="80000"/>
              </a:lnSpc>
              <a:spcBef>
                <a:spcPct val="0"/>
              </a:spcBef>
              <a:spcAft>
                <a:spcPts val="600"/>
              </a:spcAft>
            </a:pPr>
            <a:r>
              <a:rPr lang="vi-VN" sz="2800" cap="all" spc="200" dirty="0">
                <a:solidFill>
                  <a:schemeClr val="bg1"/>
                </a:solidFill>
              </a:rPr>
              <a:t>Màn hình quản lí khách hàng</a:t>
            </a:r>
          </a:p>
        </p:txBody>
      </p:sp>
      <p:pic>
        <p:nvPicPr>
          <p:cNvPr id="2" name="Picture 1">
            <a:extLst>
              <a:ext uri="{FF2B5EF4-FFF2-40B4-BE49-F238E27FC236}">
                <a16:creationId xmlns:a16="http://schemas.microsoft.com/office/drawing/2014/main" id="{37897AC5-1AFF-5ED3-8F91-597B3CC8DE9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7012" y="364312"/>
            <a:ext cx="11237976" cy="6013628"/>
          </a:xfrm>
          <a:prstGeom prst="rect">
            <a:avLst/>
          </a:prstGeom>
          <a:noFill/>
          <a:ln>
            <a:noFill/>
          </a:ln>
        </p:spPr>
      </p:pic>
    </p:spTree>
    <p:extLst>
      <p:ext uri="{BB962C8B-B14F-4D97-AF65-F5344CB8AC3E}">
        <p14:creationId xmlns:p14="http://schemas.microsoft.com/office/powerpoint/2010/main" val="408577738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5B30121-8FD7-18E8-33BE-4F0FE35C6110}"/>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A9382224-E0A7-4A47-9D5A-9E8C689F6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B4D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304DF3C-A88B-3FBF-8B70-4F4D1154D2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D2F2526-B7C5-F315-B984-ADD3AD57032F}"/>
              </a:ext>
            </a:extLst>
          </p:cNvPr>
          <p:cNvSpPr txBox="1"/>
          <p:nvPr/>
        </p:nvSpPr>
        <p:spPr>
          <a:xfrm>
            <a:off x="2187615" y="0"/>
            <a:ext cx="6930343" cy="437043"/>
          </a:xfrm>
          <a:prstGeom prst="rect">
            <a:avLst/>
          </a:prstGeom>
          <a:noFill/>
        </p:spPr>
        <p:txBody>
          <a:bodyPr wrap="square">
            <a:spAutoFit/>
          </a:bodyPr>
          <a:lstStyle/>
          <a:p>
            <a:pPr algn="r">
              <a:lnSpc>
                <a:spcPct val="80000"/>
              </a:lnSpc>
              <a:spcBef>
                <a:spcPct val="0"/>
              </a:spcBef>
              <a:spcAft>
                <a:spcPts val="600"/>
              </a:spcAft>
            </a:pPr>
            <a:r>
              <a:rPr lang="vi-VN" sz="2800" cap="all" spc="200" dirty="0">
                <a:solidFill>
                  <a:schemeClr val="bg1"/>
                </a:solidFill>
              </a:rPr>
              <a:t>Màn hình quản lí sản phẩm</a:t>
            </a:r>
          </a:p>
        </p:txBody>
      </p:sp>
      <p:pic>
        <p:nvPicPr>
          <p:cNvPr id="3" name="Picture 2">
            <a:extLst>
              <a:ext uri="{FF2B5EF4-FFF2-40B4-BE49-F238E27FC236}">
                <a16:creationId xmlns:a16="http://schemas.microsoft.com/office/drawing/2014/main" id="{A2AF719C-5F19-ADE6-940F-0B0BC07FE20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6376" y="480060"/>
            <a:ext cx="11855624" cy="5940897"/>
          </a:xfrm>
          <a:prstGeom prst="rect">
            <a:avLst/>
          </a:prstGeom>
          <a:noFill/>
          <a:ln>
            <a:noFill/>
          </a:ln>
        </p:spPr>
      </p:pic>
    </p:spTree>
    <p:extLst>
      <p:ext uri="{BB962C8B-B14F-4D97-AF65-F5344CB8AC3E}">
        <p14:creationId xmlns:p14="http://schemas.microsoft.com/office/powerpoint/2010/main" val="316850522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4018AF1-0530-750C-60CA-EDF7B10A48AC}"/>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C05195A1-2F9F-11D1-9390-427AD69D6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B4D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A524166-B435-38B2-AB70-88A23AB7EB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4C811EF-16A6-BF98-E522-9DB73DAAEC44}"/>
              </a:ext>
            </a:extLst>
          </p:cNvPr>
          <p:cNvSpPr txBox="1"/>
          <p:nvPr/>
        </p:nvSpPr>
        <p:spPr>
          <a:xfrm>
            <a:off x="2187615" y="0"/>
            <a:ext cx="6930343" cy="437043"/>
          </a:xfrm>
          <a:prstGeom prst="rect">
            <a:avLst/>
          </a:prstGeom>
          <a:noFill/>
        </p:spPr>
        <p:txBody>
          <a:bodyPr wrap="square">
            <a:spAutoFit/>
          </a:bodyPr>
          <a:lstStyle/>
          <a:p>
            <a:pPr algn="r">
              <a:lnSpc>
                <a:spcPct val="80000"/>
              </a:lnSpc>
              <a:spcBef>
                <a:spcPct val="0"/>
              </a:spcBef>
              <a:spcAft>
                <a:spcPts val="600"/>
              </a:spcAft>
            </a:pPr>
            <a:r>
              <a:rPr lang="vi-VN" sz="2800" cap="all" spc="200" dirty="0">
                <a:solidFill>
                  <a:schemeClr val="bg1"/>
                </a:solidFill>
              </a:rPr>
              <a:t>Màn hình quản lí khuyến mãi</a:t>
            </a:r>
          </a:p>
        </p:txBody>
      </p:sp>
      <p:pic>
        <p:nvPicPr>
          <p:cNvPr id="3074" name="Picture 1">
            <a:extLst>
              <a:ext uri="{FF2B5EF4-FFF2-40B4-BE49-F238E27FC236}">
                <a16:creationId xmlns:a16="http://schemas.microsoft.com/office/drawing/2014/main" id="{C95E5CD3-7E8B-CD8D-0BB3-7B132B27E7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012" y="480060"/>
            <a:ext cx="11457319" cy="5897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310950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0C83734-DA52-0751-8F7D-974537BD3756}"/>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92CE05A1-738A-3DDE-AF7E-4C76B6CE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B4D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614AA4F-B9BD-4C54-B2C8-CAE3643F9A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F1FC31B-BBB2-620F-F1E3-D8CB51977644}"/>
              </a:ext>
            </a:extLst>
          </p:cNvPr>
          <p:cNvSpPr txBox="1"/>
          <p:nvPr/>
        </p:nvSpPr>
        <p:spPr>
          <a:xfrm>
            <a:off x="2187615" y="0"/>
            <a:ext cx="6930343" cy="437043"/>
          </a:xfrm>
          <a:prstGeom prst="rect">
            <a:avLst/>
          </a:prstGeom>
          <a:noFill/>
        </p:spPr>
        <p:txBody>
          <a:bodyPr wrap="square">
            <a:spAutoFit/>
          </a:bodyPr>
          <a:lstStyle/>
          <a:p>
            <a:pPr algn="r">
              <a:lnSpc>
                <a:spcPct val="80000"/>
              </a:lnSpc>
              <a:spcBef>
                <a:spcPct val="0"/>
              </a:spcBef>
              <a:spcAft>
                <a:spcPts val="600"/>
              </a:spcAft>
            </a:pPr>
            <a:r>
              <a:rPr lang="vi-VN" sz="2800" cap="all" spc="200" dirty="0">
                <a:solidFill>
                  <a:schemeClr val="bg1"/>
                </a:solidFill>
              </a:rPr>
              <a:t>Màn hình quản lí nhân viên</a:t>
            </a:r>
          </a:p>
        </p:txBody>
      </p:sp>
      <p:pic>
        <p:nvPicPr>
          <p:cNvPr id="1026" name="Picture 1">
            <a:extLst>
              <a:ext uri="{FF2B5EF4-FFF2-40B4-BE49-F238E27FC236}">
                <a16:creationId xmlns:a16="http://schemas.microsoft.com/office/drawing/2014/main" id="{9A515D36-8D81-347E-FBBB-1F9E7291FC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069" y="437043"/>
            <a:ext cx="11401862" cy="5839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006687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E236298-AF6B-6617-12DF-343E30EFA528}"/>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C3E1E7D1-AE27-DB8B-FF88-EB84E49D3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B4D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0021495-1EB5-921A-4089-C8A342763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09C4DB7-2AAA-4C38-FD7E-E942CE8471A4}"/>
              </a:ext>
            </a:extLst>
          </p:cNvPr>
          <p:cNvSpPr txBox="1"/>
          <p:nvPr/>
        </p:nvSpPr>
        <p:spPr>
          <a:xfrm>
            <a:off x="2187615" y="0"/>
            <a:ext cx="6930343" cy="437043"/>
          </a:xfrm>
          <a:prstGeom prst="rect">
            <a:avLst/>
          </a:prstGeom>
          <a:noFill/>
        </p:spPr>
        <p:txBody>
          <a:bodyPr wrap="square">
            <a:spAutoFit/>
          </a:bodyPr>
          <a:lstStyle/>
          <a:p>
            <a:pPr algn="r">
              <a:lnSpc>
                <a:spcPct val="80000"/>
              </a:lnSpc>
              <a:spcBef>
                <a:spcPct val="0"/>
              </a:spcBef>
              <a:spcAft>
                <a:spcPts val="600"/>
              </a:spcAft>
            </a:pPr>
            <a:r>
              <a:rPr lang="vi-VN" sz="2800" cap="all" spc="200" dirty="0">
                <a:solidFill>
                  <a:schemeClr val="bg1"/>
                </a:solidFill>
              </a:rPr>
              <a:t>Màn hình quản lí nhân viên</a:t>
            </a:r>
          </a:p>
        </p:txBody>
      </p:sp>
      <p:pic>
        <p:nvPicPr>
          <p:cNvPr id="2050" name="Picture 1">
            <a:extLst>
              <a:ext uri="{FF2B5EF4-FFF2-40B4-BE49-F238E27FC236}">
                <a16:creationId xmlns:a16="http://schemas.microsoft.com/office/drawing/2014/main" id="{79A24C00-161B-BC22-8BE9-DC74DDB109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012" y="480059"/>
            <a:ext cx="11237976" cy="5940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965235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F176E-9856-F439-940D-3E357185A062}"/>
              </a:ext>
            </a:extLst>
          </p:cNvPr>
          <p:cNvSpPr>
            <a:spLocks noGrp="1"/>
          </p:cNvSpPr>
          <p:nvPr>
            <p:ph type="title"/>
          </p:nvPr>
        </p:nvSpPr>
        <p:spPr>
          <a:xfrm>
            <a:off x="276982" y="112976"/>
            <a:ext cx="10890373" cy="1463040"/>
          </a:xfrm>
        </p:spPr>
        <p:txBody>
          <a:bodyPr anchor="t">
            <a:normAutofit/>
          </a:bodyPr>
          <a:lstStyle/>
          <a:p>
            <a:r>
              <a:rPr lang="vi-VN" dirty="0"/>
              <a:t>KẾT LUẬN</a:t>
            </a:r>
          </a:p>
        </p:txBody>
      </p:sp>
      <p:graphicFrame>
        <p:nvGraphicFramePr>
          <p:cNvPr id="10" name="Content Placeholder 2">
            <a:extLst>
              <a:ext uri="{FF2B5EF4-FFF2-40B4-BE49-F238E27FC236}">
                <a16:creationId xmlns:a16="http://schemas.microsoft.com/office/drawing/2014/main" id="{29C37BC8-B2B5-EE48-D6C0-E90FE17C8DDF}"/>
              </a:ext>
            </a:extLst>
          </p:cNvPr>
          <p:cNvGraphicFramePr>
            <a:graphicFrameLocks noGrp="1"/>
          </p:cNvGraphicFramePr>
          <p:nvPr>
            <p:ph sz="quarter" idx="13"/>
            <p:extLst>
              <p:ext uri="{D42A27DB-BD31-4B8C-83A1-F6EECF244321}">
                <p14:modId xmlns:p14="http://schemas.microsoft.com/office/powerpoint/2010/main" val="330657959"/>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95974" y="844496"/>
          <a:ext cx="12383947" cy="59005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182F967D-F10F-A10C-0BF1-94BA17100C22}"/>
              </a:ext>
            </a:extLst>
          </p:cNvPr>
          <p:cNvSpPr>
            <a:spLocks noGrp="1"/>
          </p:cNvSpPr>
          <p:nvPr>
            <p:ph type="sldNum" sz="quarter" idx="16"/>
          </p:nvPr>
        </p:nvSpPr>
        <p:spPr/>
        <p:txBody>
          <a:bodyPr anchor="ctr">
            <a:normAutofit/>
          </a:bodyPr>
          <a:lstStyle/>
          <a:p>
            <a:pPr>
              <a:spcAft>
                <a:spcPts val="600"/>
              </a:spcAft>
            </a:pPr>
            <a:fld id="{CC057153-B650-4DEB-B370-79DDCFDCE934}" type="slidenum">
              <a:rPr lang="en-US" smtClean="0"/>
              <a:pPr>
                <a:spcAft>
                  <a:spcPts val="600"/>
                </a:spcAft>
              </a:pPr>
              <a:t>55</a:t>
            </a:fld>
            <a:endParaRPr lang="en-US"/>
          </a:p>
        </p:txBody>
      </p:sp>
    </p:spTree>
    <p:extLst>
      <p:ext uri="{BB962C8B-B14F-4D97-AF65-F5344CB8AC3E}">
        <p14:creationId xmlns:p14="http://schemas.microsoft.com/office/powerpoint/2010/main" val="324485799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8880D-7F25-F70B-2A8E-A60C6E8C39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C44670-F28F-70E4-B5C2-2BBA32B96294}"/>
              </a:ext>
            </a:extLst>
          </p:cNvPr>
          <p:cNvSpPr>
            <a:spLocks noGrp="1"/>
          </p:cNvSpPr>
          <p:nvPr>
            <p:ph type="title"/>
          </p:nvPr>
        </p:nvSpPr>
        <p:spPr>
          <a:xfrm>
            <a:off x="261742" y="344224"/>
            <a:ext cx="10890373" cy="1463040"/>
          </a:xfrm>
        </p:spPr>
        <p:txBody>
          <a:bodyPr anchor="t">
            <a:normAutofit/>
          </a:bodyPr>
          <a:lstStyle/>
          <a:p>
            <a:r>
              <a:rPr lang="vi-VN" dirty="0"/>
              <a:t>KẾT LUẬN</a:t>
            </a:r>
          </a:p>
        </p:txBody>
      </p:sp>
      <p:graphicFrame>
        <p:nvGraphicFramePr>
          <p:cNvPr id="10" name="Content Placeholder 2">
            <a:extLst>
              <a:ext uri="{FF2B5EF4-FFF2-40B4-BE49-F238E27FC236}">
                <a16:creationId xmlns:a16="http://schemas.microsoft.com/office/drawing/2014/main" id="{59E469B7-F09A-DB64-B669-884FD53FD030}"/>
              </a:ext>
            </a:extLst>
          </p:cNvPr>
          <p:cNvGraphicFramePr>
            <a:graphicFrameLocks noGrp="1"/>
          </p:cNvGraphicFramePr>
          <p:nvPr>
            <p:ph sz="quarter" idx="13"/>
            <p:extLst>
              <p:ext uri="{D42A27DB-BD31-4B8C-83A1-F6EECF244321}">
                <p14:modId xmlns:p14="http://schemas.microsoft.com/office/powerpoint/2010/main" val="3563874853"/>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95974" y="1097280"/>
          <a:ext cx="12383947" cy="56262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21E155C5-147C-901D-1917-5CC11F036F0D}"/>
              </a:ext>
            </a:extLst>
          </p:cNvPr>
          <p:cNvSpPr>
            <a:spLocks noGrp="1"/>
          </p:cNvSpPr>
          <p:nvPr>
            <p:ph type="sldNum" sz="quarter" idx="16"/>
          </p:nvPr>
        </p:nvSpPr>
        <p:spPr/>
        <p:txBody>
          <a:bodyPr anchor="ctr">
            <a:normAutofit/>
          </a:bodyPr>
          <a:lstStyle/>
          <a:p>
            <a:pPr>
              <a:spcAft>
                <a:spcPts val="600"/>
              </a:spcAft>
            </a:pPr>
            <a:fld id="{CC057153-B650-4DEB-B370-79DDCFDCE934}" type="slidenum">
              <a:rPr lang="en-US" smtClean="0"/>
              <a:pPr>
                <a:spcAft>
                  <a:spcPts val="600"/>
                </a:spcAft>
              </a:pPr>
              <a:t>56</a:t>
            </a:fld>
            <a:endParaRPr lang="en-US"/>
          </a:p>
        </p:txBody>
      </p:sp>
    </p:spTree>
    <p:extLst>
      <p:ext uri="{BB962C8B-B14F-4D97-AF65-F5344CB8AC3E}">
        <p14:creationId xmlns:p14="http://schemas.microsoft.com/office/powerpoint/2010/main" val="22163730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51BB9-06AC-1A02-707F-51638DF74F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EE5E14-D2B9-8870-41BE-E4D64CA126B7}"/>
              </a:ext>
            </a:extLst>
          </p:cNvPr>
          <p:cNvSpPr>
            <a:spLocks noGrp="1"/>
          </p:cNvSpPr>
          <p:nvPr>
            <p:ph type="title"/>
          </p:nvPr>
        </p:nvSpPr>
        <p:spPr/>
        <p:txBody>
          <a:bodyPr anchor="t">
            <a:normAutofit/>
          </a:bodyPr>
          <a:lstStyle/>
          <a:p>
            <a:r>
              <a:rPr lang="vi-VN" dirty="0"/>
              <a:t>Hướng phát triển</a:t>
            </a:r>
          </a:p>
        </p:txBody>
      </p:sp>
      <p:graphicFrame>
        <p:nvGraphicFramePr>
          <p:cNvPr id="10" name="Content Placeholder 2">
            <a:extLst>
              <a:ext uri="{FF2B5EF4-FFF2-40B4-BE49-F238E27FC236}">
                <a16:creationId xmlns:a16="http://schemas.microsoft.com/office/drawing/2014/main" id="{A9527020-8C10-5E09-C017-5AE1D3F601EA}"/>
              </a:ext>
            </a:extLst>
          </p:cNvPr>
          <p:cNvGraphicFramePr>
            <a:graphicFrameLocks noGrp="1"/>
          </p:cNvGraphicFramePr>
          <p:nvPr>
            <p:ph sz="quarter" idx="13"/>
            <p:extLst>
              <p:ext uri="{D42A27DB-BD31-4B8C-83A1-F6EECF244321}">
                <p14:modId xmlns:p14="http://schemas.microsoft.com/office/powerpoint/2010/main" val="508957326"/>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479404" y="1595468"/>
          <a:ext cx="11331596" cy="47127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5C1B2434-ED1C-D6EE-92E7-064FA12E4162}"/>
              </a:ext>
            </a:extLst>
          </p:cNvPr>
          <p:cNvSpPr>
            <a:spLocks noGrp="1"/>
          </p:cNvSpPr>
          <p:nvPr>
            <p:ph type="sldNum" sz="quarter" idx="16"/>
          </p:nvPr>
        </p:nvSpPr>
        <p:spPr/>
        <p:txBody>
          <a:bodyPr anchor="ctr">
            <a:normAutofit/>
          </a:bodyPr>
          <a:lstStyle/>
          <a:p>
            <a:pPr>
              <a:spcAft>
                <a:spcPts val="600"/>
              </a:spcAft>
            </a:pPr>
            <a:fld id="{CC057153-B650-4DEB-B370-79DDCFDCE934}" type="slidenum">
              <a:rPr lang="en-US" smtClean="0"/>
              <a:pPr>
                <a:spcAft>
                  <a:spcPts val="600"/>
                </a:spcAft>
              </a:pPr>
              <a:t>57</a:t>
            </a:fld>
            <a:endParaRPr lang="en-US"/>
          </a:p>
        </p:txBody>
      </p:sp>
    </p:spTree>
    <p:extLst>
      <p:ext uri="{BB962C8B-B14F-4D97-AF65-F5344CB8AC3E}">
        <p14:creationId xmlns:p14="http://schemas.microsoft.com/office/powerpoint/2010/main" val="59053942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4DD0C-93AA-4B7B-49DD-03E7A09751DA}"/>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2A6CC6C5-2928-E921-ED7F-26B4EB73C988}"/>
              </a:ext>
            </a:extLst>
          </p:cNvPr>
          <p:cNvSpPr>
            <a:spLocks noGrp="1"/>
          </p:cNvSpPr>
          <p:nvPr>
            <p:ph type="title"/>
          </p:nvPr>
        </p:nvSpPr>
        <p:spPr>
          <a:xfrm>
            <a:off x="612648" y="640080"/>
            <a:ext cx="10890373" cy="1463040"/>
          </a:xfrm>
        </p:spPr>
        <p:txBody>
          <a:bodyPr/>
          <a:lstStyle/>
          <a:p>
            <a:pPr algn="ctr"/>
            <a:r>
              <a:rPr lang="en-US" spc="2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THE END</a:t>
            </a:r>
            <a:endParaRPr lang="vi-VN" dirty="0"/>
          </a:p>
        </p:txBody>
      </p:sp>
      <p:sp>
        <p:nvSpPr>
          <p:cNvPr id="12" name="Content Placeholder 2">
            <a:extLst>
              <a:ext uri="{FF2B5EF4-FFF2-40B4-BE49-F238E27FC236}">
                <a16:creationId xmlns:a16="http://schemas.microsoft.com/office/drawing/2014/main" id="{5089A8CC-A85E-09C9-F54D-F2721F15DA8F}"/>
              </a:ext>
            </a:extLst>
          </p:cNvPr>
          <p:cNvSpPr>
            <a:spLocks noGrp="1"/>
          </p:cNvSpPr>
          <p:nvPr>
            <p:ph sz="quarter" idx="13"/>
          </p:nvPr>
        </p:nvSpPr>
        <p:spPr>
          <a:xfrm>
            <a:off x="612648" y="3483864"/>
            <a:ext cx="10890374" cy="2834640"/>
          </a:xfrm>
        </p:spPr>
        <p:txBody>
          <a:bodyPr>
            <a:normAutofit/>
          </a:bodyPr>
          <a:lstStyle/>
          <a:p>
            <a:pPr algn="ctr"/>
            <a:r>
              <a:rPr lang="vi-VN" sz="2800" dirty="0">
                <a:latin typeface="Arial" panose="020B0604020202020204" pitchFamily="34" charset="0"/>
                <a:cs typeface="Arial" panose="020B0604020202020204" pitchFamily="34" charset="0"/>
              </a:rPr>
              <a:t>Cảm ơn thầy cô và các bạn đã lắng nghe và theo dõi</a:t>
            </a:r>
          </a:p>
        </p:txBody>
      </p:sp>
      <p:sp>
        <p:nvSpPr>
          <p:cNvPr id="13" name="Date Placeholder 3">
            <a:extLst>
              <a:ext uri="{FF2B5EF4-FFF2-40B4-BE49-F238E27FC236}">
                <a16:creationId xmlns:a16="http://schemas.microsoft.com/office/drawing/2014/main" id="{06E85482-B706-E0B3-A604-082F8173576A}"/>
              </a:ext>
            </a:extLst>
          </p:cNvPr>
          <p:cNvSpPr>
            <a:spLocks noGrp="1"/>
          </p:cNvSpPr>
          <p:nvPr>
            <p:ph type="dt" sz="half" idx="14"/>
          </p:nvPr>
        </p:nvSpPr>
        <p:spPr>
          <a:xfrm>
            <a:off x="612648" y="6501384"/>
            <a:ext cx="2154143" cy="274320"/>
          </a:xfrm>
        </p:spPr>
        <p:txBody>
          <a:bodyPr/>
          <a:lstStyle/>
          <a:p>
            <a:pPr algn="r"/>
            <a:r>
              <a:rPr lang="en-US" sz="2800" dirty="0"/>
              <a:t>10/05/2025</a:t>
            </a:r>
          </a:p>
        </p:txBody>
      </p:sp>
    </p:spTree>
    <p:extLst>
      <p:ext uri="{BB962C8B-B14F-4D97-AF65-F5344CB8AC3E}">
        <p14:creationId xmlns:p14="http://schemas.microsoft.com/office/powerpoint/2010/main" val="419359734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AF3FF-9B58-9F83-ABF0-835CE0BB62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EA8097-FC6E-5484-1680-8970DA099448}"/>
              </a:ext>
            </a:extLst>
          </p:cNvPr>
          <p:cNvSpPr>
            <a:spLocks noGrp="1"/>
          </p:cNvSpPr>
          <p:nvPr>
            <p:ph type="title"/>
          </p:nvPr>
        </p:nvSpPr>
        <p:spPr>
          <a:xfrm>
            <a:off x="785368" y="319059"/>
            <a:ext cx="10349478" cy="1197864"/>
          </a:xfrm>
        </p:spPr>
        <p:txBody>
          <a:bodyPr vert="horz" lIns="91440" tIns="45720" rIns="91440" bIns="45720" rtlCol="0" anchor="b">
            <a:normAutofit fontScale="90000"/>
          </a:bodyPr>
          <a:lstStyle/>
          <a:p>
            <a:r>
              <a:rPr lang="en-GB" dirty="0" err="1">
                <a:latin typeface="Calibri" panose="020F0502020204030204" pitchFamily="34" charset="0"/>
                <a:ea typeface="Calibri" panose="020F0502020204030204" pitchFamily="34" charset="0"/>
                <a:cs typeface="Calibri" panose="020F0502020204030204" pitchFamily="34" charset="0"/>
              </a:rPr>
              <a:t>Mô</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tả</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chức</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năng</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và</a:t>
            </a:r>
            <a:r>
              <a:rPr lang="en-GB" dirty="0">
                <a:latin typeface="Calibri" panose="020F0502020204030204" pitchFamily="34" charset="0"/>
                <a:ea typeface="Calibri" panose="020F0502020204030204" pitchFamily="34" charset="0"/>
                <a:cs typeface="Calibri" panose="020F0502020204030204" pitchFamily="34" charset="0"/>
              </a:rPr>
              <a:t> phi </a:t>
            </a:r>
            <a:r>
              <a:rPr lang="en-GB" dirty="0" err="1">
                <a:latin typeface="Calibri" panose="020F0502020204030204" pitchFamily="34" charset="0"/>
                <a:ea typeface="Calibri" panose="020F0502020204030204" pitchFamily="34" charset="0"/>
                <a:cs typeface="Calibri" panose="020F0502020204030204" pitchFamily="34" charset="0"/>
              </a:rPr>
              <a:t>chức</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năng</a:t>
            </a:r>
            <a:endParaRPr lang="en-US" b="0" kern="1200" dirty="0">
              <a:latin typeface="Calibri" panose="020F0502020204030204" pitchFamily="34" charset="0"/>
              <a:ea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4A0F3E74-A220-3FB1-F912-949BE195E7B1}"/>
              </a:ext>
            </a:extLst>
          </p:cNvPr>
          <p:cNvSpPr>
            <a:spLocks noGrp="1"/>
          </p:cNvSpPr>
          <p:nvPr>
            <p:ph type="sldNum" sz="quarter" idx="18"/>
          </p:nvPr>
        </p:nvSpPr>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6</a:t>
            </a:fld>
            <a:endParaRPr lang="en-US"/>
          </a:p>
        </p:txBody>
      </p:sp>
      <p:sp>
        <p:nvSpPr>
          <p:cNvPr id="8" name="TextBox 7">
            <a:extLst>
              <a:ext uri="{FF2B5EF4-FFF2-40B4-BE49-F238E27FC236}">
                <a16:creationId xmlns:a16="http://schemas.microsoft.com/office/drawing/2014/main" id="{02D66F85-B98B-BBB0-21C4-8D69A840948B}"/>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261240" y="1865376"/>
            <a:ext cx="12325321" cy="4453128"/>
          </a:xfrm>
          <a:prstGeom prst="rect">
            <a:avLst/>
          </a:prstGeom>
        </p:spPr>
        <p:txBody>
          <a:bodyPr>
            <a:noAutofit/>
          </a:bodyPr>
          <a:lstStyle/>
          <a:p>
            <a:r>
              <a:rPr lang="vi-VN" b="1" dirty="0">
                <a:latin typeface="Arial" panose="020B0604020202020204" pitchFamily="34" charset="0"/>
                <a:cs typeface="Arial" panose="020B0604020202020204" pitchFamily="34" charset="0"/>
              </a:rPr>
              <a:t>Quản lý báo giá</a:t>
            </a:r>
            <a:r>
              <a:rPr lang="vi-VN" dirty="0">
                <a:latin typeface="Arial" panose="020B0604020202020204" pitchFamily="34" charset="0"/>
                <a:cs typeface="Arial" panose="020B0604020202020204" pitchFamily="34" charset="0"/>
              </a:rPr>
              <a:t>: </a:t>
            </a:r>
          </a:p>
          <a:p>
            <a:pPr lvl="1"/>
            <a:r>
              <a:rPr lang="vi-VN" dirty="0">
                <a:latin typeface="Arial" panose="020B0604020202020204" pitchFamily="34" charset="0"/>
                <a:cs typeface="Arial" panose="020B0604020202020204" pitchFamily="34" charset="0"/>
              </a:rPr>
              <a:t>Tự động tính toán giá sau khi áp dụng khuyến mãi và cấp độ khách hàng </a:t>
            </a:r>
          </a:p>
          <a:p>
            <a:pPr lvl="1"/>
            <a:r>
              <a:rPr lang="vi-VN" dirty="0">
                <a:latin typeface="Arial" panose="020B0604020202020204" pitchFamily="34" charset="0"/>
                <a:cs typeface="Arial" panose="020B0604020202020204" pitchFamily="34" charset="0"/>
              </a:rPr>
              <a:t>Lưu và hiển thị lịch sử báo giá cho khách hàng</a:t>
            </a:r>
          </a:p>
          <a:p>
            <a:pPr lvl="1"/>
            <a:r>
              <a:rPr lang="vi-VN" dirty="0">
                <a:latin typeface="Arial" panose="020B0604020202020204" pitchFamily="34" charset="0"/>
                <a:cs typeface="Arial" panose="020B0604020202020204" pitchFamily="34" charset="0"/>
              </a:rPr>
              <a:t>Gửi báo giá cho khách hàng xác nhận</a:t>
            </a:r>
          </a:p>
          <a:p>
            <a:r>
              <a:rPr lang="vi-VN" b="1" dirty="0">
                <a:latin typeface="Arial" panose="020B0604020202020204" pitchFamily="34" charset="0"/>
                <a:cs typeface="Arial" panose="020B0604020202020204" pitchFamily="34" charset="0"/>
              </a:rPr>
              <a:t>Quản lý hợp đồng</a:t>
            </a:r>
            <a:r>
              <a:rPr lang="vi-VN" dirty="0">
                <a:latin typeface="Arial" panose="020B0604020202020204" pitchFamily="34" charset="0"/>
                <a:cs typeface="Arial" panose="020B0604020202020204" pitchFamily="34" charset="0"/>
              </a:rPr>
              <a:t>: </a:t>
            </a:r>
          </a:p>
          <a:p>
            <a:pPr lvl="1"/>
            <a:r>
              <a:rPr lang="vi-VN" dirty="0">
                <a:latin typeface="Arial" panose="020B0604020202020204" pitchFamily="34" charset="0"/>
                <a:cs typeface="Arial" panose="020B0604020202020204" pitchFamily="34" charset="0"/>
              </a:rPr>
              <a:t>Tạo hợp đồng dựa trên báo giá đã xác nhận.</a:t>
            </a:r>
          </a:p>
          <a:p>
            <a:pPr lvl="1"/>
            <a:r>
              <a:rPr lang="vi-VN" dirty="0">
                <a:latin typeface="Arial" panose="020B0604020202020204" pitchFamily="34" charset="0"/>
                <a:cs typeface="Arial" panose="020B0604020202020204" pitchFamily="34" charset="0"/>
              </a:rPr>
              <a:t>Gửi hợp đồng cho khách hàng duyệt/chỉnh sửa.</a:t>
            </a:r>
          </a:p>
          <a:p>
            <a:pPr lvl="1"/>
            <a:r>
              <a:rPr lang="vi-VN" dirty="0">
                <a:latin typeface="Arial" panose="020B0604020202020204" pitchFamily="34" charset="0"/>
                <a:cs typeface="Arial" panose="020B0604020202020204" pitchFamily="34" charset="0"/>
              </a:rPr>
              <a:t>Ký kết hợp đồng điện tử giữa hai bên.</a:t>
            </a:r>
          </a:p>
          <a:p>
            <a:pPr lvl="1"/>
            <a:r>
              <a:rPr lang="vi-VN" dirty="0">
                <a:latin typeface="Arial" panose="020B0604020202020204" pitchFamily="34" charset="0"/>
                <a:cs typeface="Arial" panose="020B0604020202020204" pitchFamily="34" charset="0"/>
              </a:rPr>
              <a:t>Lưu trữ và tra cứu hợp đồng.</a:t>
            </a:r>
          </a:p>
          <a:p>
            <a:r>
              <a:rPr lang="vi-VN" b="1" dirty="0">
                <a:latin typeface="Arial" panose="020B0604020202020204" pitchFamily="34" charset="0"/>
                <a:cs typeface="Arial" panose="020B0604020202020204" pitchFamily="34" charset="0"/>
              </a:rPr>
              <a:t>Chương trình khuyến mãi</a:t>
            </a:r>
            <a:r>
              <a:rPr lang="vi-VN" dirty="0">
                <a:latin typeface="Arial" panose="020B0604020202020204" pitchFamily="34" charset="0"/>
                <a:cs typeface="Arial" panose="020B0604020202020204" pitchFamily="34" charset="0"/>
              </a:rPr>
              <a:t>: </a:t>
            </a:r>
          </a:p>
          <a:p>
            <a:pPr lvl="1"/>
            <a:r>
              <a:rPr lang="vi-VN" dirty="0">
                <a:latin typeface="Arial" panose="020B0604020202020204" pitchFamily="34" charset="0"/>
                <a:cs typeface="Arial" panose="020B0604020202020204" pitchFamily="34" charset="0"/>
              </a:rPr>
              <a:t>Quản lý và cấu hình các chương trình khuyến mãi linh hoạt (theo thời gian, số lượng, nhóm khách hàng,...).</a:t>
            </a:r>
          </a:p>
          <a:p>
            <a:pPr lvl="1"/>
            <a:r>
              <a:rPr lang="vi-VN" dirty="0">
                <a:latin typeface="Arial" panose="020B0604020202020204" pitchFamily="34" charset="0"/>
                <a:cs typeface="Arial" panose="020B0604020202020204" pitchFamily="34" charset="0"/>
              </a:rPr>
              <a:t>Tự động áp dụng khi đơn hàng đủ điều kiện.</a:t>
            </a:r>
          </a:p>
          <a:p>
            <a:pPr lvl="1"/>
            <a:r>
              <a:rPr lang="vi-VN" dirty="0">
                <a:latin typeface="Arial" panose="020B0604020202020204" pitchFamily="34" charset="0"/>
                <a:cs typeface="Arial" panose="020B0604020202020204" pitchFamily="34" charset="0"/>
              </a:rPr>
              <a:t>Thông báo và phản hồi:</a:t>
            </a:r>
          </a:p>
          <a:p>
            <a:pPr lvl="1"/>
            <a:r>
              <a:rPr lang="vi-VN" dirty="0">
                <a:latin typeface="Arial" panose="020B0604020202020204" pitchFamily="34" charset="0"/>
                <a:cs typeface="Arial" panose="020B0604020202020204" pitchFamily="34" charset="0"/>
              </a:rPr>
              <a:t>Gửi thông báo qua email hoặc hệ thống (thông báo trạng thái đơn hàng, báo giá, hợp đồng...).</a:t>
            </a:r>
          </a:p>
          <a:p>
            <a:pPr lvl="1"/>
            <a:r>
              <a:rPr lang="vi-VN" dirty="0">
                <a:latin typeface="Arial" panose="020B0604020202020204" pitchFamily="34" charset="0"/>
                <a:cs typeface="Arial" panose="020B0604020202020204" pitchFamily="34" charset="0"/>
              </a:rPr>
              <a:t>Cho phép khách hàng phản hồi và yêu cầu chỉnh sửa báo giá/hợp đồng</a:t>
            </a:r>
          </a:p>
          <a:p>
            <a:pPr lvl="1"/>
            <a:r>
              <a:rPr lang="vi-VN" dirty="0">
                <a:latin typeface="Arial" panose="020B0604020202020204" pitchFamily="34" charset="0"/>
                <a:cs typeface="Arial" panose="020B0604020202020204" pitchFamily="34" charset="0"/>
              </a:rPr>
              <a:t> .</a:t>
            </a:r>
          </a:p>
          <a:p>
            <a:pPr lvl="1"/>
            <a:endParaRPr lang="vi-V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6656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42572-BB64-F664-488B-5580DC4A5D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477F76-0A29-B060-D1D2-6B469CE8AA1F}"/>
              </a:ext>
            </a:extLst>
          </p:cNvPr>
          <p:cNvSpPr>
            <a:spLocks noGrp="1"/>
          </p:cNvSpPr>
          <p:nvPr>
            <p:ph type="title"/>
          </p:nvPr>
        </p:nvSpPr>
        <p:spPr>
          <a:xfrm>
            <a:off x="785368" y="527404"/>
            <a:ext cx="10055084" cy="1197864"/>
          </a:xfrm>
        </p:spPr>
        <p:txBody>
          <a:bodyPr vert="horz" lIns="91440" tIns="45720" rIns="91440" bIns="45720" rtlCol="0" anchor="b">
            <a:normAutofit fontScale="90000"/>
          </a:bodyPr>
          <a:lstStyle/>
          <a:p>
            <a:r>
              <a:rPr lang="en-GB" dirty="0" err="1">
                <a:latin typeface="Calibri" panose="020F0502020204030204" pitchFamily="34" charset="0"/>
                <a:ea typeface="Calibri" panose="020F0502020204030204" pitchFamily="34" charset="0"/>
                <a:cs typeface="Calibri" panose="020F0502020204030204" pitchFamily="34" charset="0"/>
              </a:rPr>
              <a:t>Mô</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tả</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chức</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năng</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và</a:t>
            </a:r>
            <a:r>
              <a:rPr lang="en-GB" dirty="0">
                <a:latin typeface="Calibri" panose="020F0502020204030204" pitchFamily="34" charset="0"/>
                <a:ea typeface="Calibri" panose="020F0502020204030204" pitchFamily="34" charset="0"/>
                <a:cs typeface="Calibri" panose="020F0502020204030204" pitchFamily="34" charset="0"/>
              </a:rPr>
              <a:t> phi </a:t>
            </a:r>
            <a:r>
              <a:rPr lang="en-GB" dirty="0" err="1">
                <a:latin typeface="Calibri" panose="020F0502020204030204" pitchFamily="34" charset="0"/>
                <a:ea typeface="Calibri" panose="020F0502020204030204" pitchFamily="34" charset="0"/>
                <a:cs typeface="Calibri" panose="020F0502020204030204" pitchFamily="34" charset="0"/>
              </a:rPr>
              <a:t>chức</a:t>
            </a:r>
            <a:r>
              <a:rPr lang="en-GB" dirty="0">
                <a:latin typeface="Calibri" panose="020F0502020204030204" pitchFamily="34" charset="0"/>
                <a:ea typeface="Calibri" panose="020F0502020204030204" pitchFamily="34" charset="0"/>
                <a:cs typeface="Calibri" panose="020F0502020204030204" pitchFamily="34" charset="0"/>
              </a:rPr>
              <a:t> </a:t>
            </a:r>
            <a:r>
              <a:rPr lang="en-GB" dirty="0" err="1">
                <a:latin typeface="Calibri" panose="020F0502020204030204" pitchFamily="34" charset="0"/>
                <a:ea typeface="Calibri" panose="020F0502020204030204" pitchFamily="34" charset="0"/>
                <a:cs typeface="Calibri" panose="020F0502020204030204" pitchFamily="34" charset="0"/>
              </a:rPr>
              <a:t>năng</a:t>
            </a:r>
            <a:endParaRPr lang="en-US" b="0" kern="1200" dirty="0">
              <a:latin typeface="Calibri" panose="020F0502020204030204" pitchFamily="34" charset="0"/>
              <a:ea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2C45146F-6AC6-05C5-52FA-514C7C9A5A8F}"/>
              </a:ext>
            </a:extLst>
          </p:cNvPr>
          <p:cNvSpPr>
            <a:spLocks noGrp="1"/>
          </p:cNvSpPr>
          <p:nvPr>
            <p:ph type="sldNum" sz="quarter" idx="18"/>
          </p:nvPr>
        </p:nvSpPr>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7</a:t>
            </a:fld>
            <a:endParaRPr lang="en-US"/>
          </a:p>
        </p:txBody>
      </p:sp>
      <p:sp>
        <p:nvSpPr>
          <p:cNvPr id="8" name="TextBox 7">
            <a:extLst>
              <a:ext uri="{FF2B5EF4-FFF2-40B4-BE49-F238E27FC236}">
                <a16:creationId xmlns:a16="http://schemas.microsoft.com/office/drawing/2014/main" id="{1AC4CAF7-E074-E078-34B9-36B9874A9AAB}"/>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85368" y="1877468"/>
            <a:ext cx="10227805" cy="4453128"/>
          </a:xfrm>
          <a:prstGeom prst="rect">
            <a:avLst/>
          </a:prstGeom>
        </p:spPr>
        <p:txBody>
          <a:bodyPr>
            <a:noAutofit/>
          </a:bodyPr>
          <a:lstStyle/>
          <a:p>
            <a:pPr>
              <a:lnSpc>
                <a:spcPct val="150000"/>
              </a:lnSpc>
            </a:pPr>
            <a:r>
              <a:rPr lang="vi-VN" sz="2000" b="1" dirty="0">
                <a:latin typeface="Arial" panose="020B0604020202020204" pitchFamily="34" charset="0"/>
                <a:cs typeface="Arial" panose="020B0604020202020204" pitchFamily="34" charset="0"/>
              </a:rPr>
              <a:t>Phi chức năng:</a:t>
            </a:r>
          </a:p>
          <a:p>
            <a:pPr>
              <a:lnSpc>
                <a:spcPct val="150000"/>
              </a:lnSpc>
            </a:pPr>
            <a:r>
              <a:rPr lang="vi-VN" sz="2000" b="1" dirty="0">
                <a:latin typeface="Arial" panose="020B0604020202020204" pitchFamily="34" charset="0"/>
                <a:cs typeface="Arial" panose="020B0604020202020204" pitchFamily="34" charset="0"/>
              </a:rPr>
              <a:t>Bảo mật</a:t>
            </a:r>
            <a:r>
              <a:rPr lang="vi-VN" sz="2000" dirty="0">
                <a:latin typeface="Arial" panose="020B0604020202020204" pitchFamily="34" charset="0"/>
                <a:cs typeface="Arial" panose="020B0604020202020204" pitchFamily="34" charset="0"/>
              </a:rPr>
              <a:t>:</a:t>
            </a:r>
          </a:p>
          <a:p>
            <a:pPr lvl="1">
              <a:lnSpc>
                <a:spcPct val="150000"/>
              </a:lnSpc>
            </a:pPr>
            <a:r>
              <a:rPr lang="vi-VN" sz="2000" dirty="0">
                <a:latin typeface="Arial" panose="020B0604020202020204" pitchFamily="34" charset="0"/>
                <a:cs typeface="Arial" panose="020B0604020202020204" pitchFamily="34" charset="0"/>
              </a:rPr>
              <a:t>Sử dụng xác thực JWT/Token </a:t>
            </a:r>
          </a:p>
          <a:p>
            <a:pPr lvl="1">
              <a:lnSpc>
                <a:spcPct val="150000"/>
              </a:lnSpc>
            </a:pPr>
            <a:r>
              <a:rPr lang="vi-VN" sz="2000" dirty="0">
                <a:latin typeface="Arial" panose="020B0604020202020204" pitchFamily="34" charset="0"/>
                <a:cs typeface="Arial" panose="020B0604020202020204" pitchFamily="34" charset="0"/>
              </a:rPr>
              <a:t>Mã hóa mật khẩu và dữ liệu nhạy cảm </a:t>
            </a:r>
          </a:p>
          <a:p>
            <a:pPr lvl="1">
              <a:lnSpc>
                <a:spcPct val="150000"/>
              </a:lnSpc>
            </a:pPr>
            <a:r>
              <a:rPr lang="vi-VN" sz="2000" dirty="0">
                <a:latin typeface="Arial" panose="020B0604020202020204" pitchFamily="34" charset="0"/>
                <a:cs typeface="Arial" panose="020B0604020202020204" pitchFamily="34" charset="0"/>
              </a:rPr>
              <a:t>Xác thực đa lớp nếu cần thiết (2FA) </a:t>
            </a:r>
          </a:p>
          <a:p>
            <a:pPr>
              <a:lnSpc>
                <a:spcPct val="150000"/>
              </a:lnSpc>
            </a:pPr>
            <a:r>
              <a:rPr lang="vi-VN" sz="2000" b="1" dirty="0">
                <a:latin typeface="Arial" panose="020B0604020202020204" pitchFamily="34" charset="0"/>
                <a:cs typeface="Arial" panose="020B0604020202020204" pitchFamily="34" charset="0"/>
              </a:rPr>
              <a:t>Hiệu năng</a:t>
            </a:r>
            <a:r>
              <a:rPr lang="vi-VN" sz="2000" dirty="0">
                <a:latin typeface="Arial" panose="020B0604020202020204" pitchFamily="34" charset="0"/>
                <a:cs typeface="Arial" panose="020B0604020202020204" pitchFamily="34" charset="0"/>
              </a:rPr>
              <a:t>:</a:t>
            </a:r>
          </a:p>
          <a:p>
            <a:pPr lvl="1">
              <a:lnSpc>
                <a:spcPct val="150000"/>
              </a:lnSpc>
            </a:pPr>
            <a:r>
              <a:rPr lang="vi-VN" sz="2000" dirty="0">
                <a:latin typeface="Arial" panose="020B0604020202020204" pitchFamily="34" charset="0"/>
                <a:cs typeface="Arial" panose="020B0604020202020204" pitchFamily="34" charset="0"/>
              </a:rPr>
              <a:t>Đảm bảo xử lý đồng thời nhiều đơn hàng, báo giá trong thời gian thực </a:t>
            </a:r>
          </a:p>
          <a:p>
            <a:pPr lvl="1">
              <a:lnSpc>
                <a:spcPct val="150000"/>
              </a:lnSpc>
            </a:pPr>
            <a:r>
              <a:rPr lang="vi-VN" sz="2000" dirty="0">
                <a:latin typeface="Arial" panose="020B0604020202020204" pitchFamily="34" charset="0"/>
                <a:cs typeface="Arial" panose="020B0604020202020204" pitchFamily="34" charset="0"/>
              </a:rPr>
              <a:t>Caching dữ liệu sản phẩm, báo giá để giảm tải </a:t>
            </a:r>
          </a:p>
        </p:txBody>
      </p:sp>
    </p:spTree>
    <p:extLst>
      <p:ext uri="{BB962C8B-B14F-4D97-AF65-F5344CB8AC3E}">
        <p14:creationId xmlns:p14="http://schemas.microsoft.com/office/powerpoint/2010/main" val="3043416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27935-F32B-49F6-9974-688402434DF7}"/>
              </a:ext>
            </a:extLst>
          </p:cNvPr>
          <p:cNvSpPr>
            <a:spLocks noGrp="1"/>
          </p:cNvSpPr>
          <p:nvPr>
            <p:ph type="title"/>
          </p:nvPr>
        </p:nvSpPr>
        <p:spPr>
          <a:xfrm>
            <a:off x="1029208" y="695960"/>
            <a:ext cx="6858000" cy="841248"/>
          </a:xfrm>
        </p:spPr>
        <p:txBody>
          <a:bodyPr vert="horz" lIns="91440" tIns="45720" rIns="91440" bIns="45720" rtlCol="0" anchor="b">
            <a:normAutofit/>
          </a:bodyPr>
          <a:lstStyle/>
          <a:p>
            <a:r>
              <a:rPr lang="en-US" b="0" kern="1200" dirty="0" err="1">
                <a:latin typeface="Calibri" panose="020F0502020204030204" pitchFamily="34" charset="0"/>
                <a:ea typeface="Calibri" panose="020F0502020204030204" pitchFamily="34" charset="0"/>
                <a:cs typeface="Calibri" panose="020F0502020204030204" pitchFamily="34" charset="0"/>
              </a:rPr>
              <a:t>Mô</a:t>
            </a:r>
            <a:r>
              <a:rPr lang="en-US" b="0" kern="1200" dirty="0">
                <a:latin typeface="Calibri" panose="020F0502020204030204" pitchFamily="34" charset="0"/>
                <a:ea typeface="Calibri" panose="020F0502020204030204" pitchFamily="34" charset="0"/>
                <a:cs typeface="Calibri" panose="020F0502020204030204" pitchFamily="34" charset="0"/>
              </a:rPr>
              <a:t> </a:t>
            </a:r>
            <a:r>
              <a:rPr lang="en-US" b="0" kern="1200" dirty="0" err="1">
                <a:latin typeface="Calibri" panose="020F0502020204030204" pitchFamily="34" charset="0"/>
                <a:ea typeface="Calibri" panose="020F0502020204030204" pitchFamily="34" charset="0"/>
                <a:cs typeface="Calibri" panose="020F0502020204030204" pitchFamily="34" charset="0"/>
              </a:rPr>
              <a:t>tả</a:t>
            </a:r>
            <a:r>
              <a:rPr lang="en-US" b="0" kern="1200" dirty="0">
                <a:latin typeface="Calibri" panose="020F0502020204030204" pitchFamily="34" charset="0"/>
                <a:ea typeface="Calibri" panose="020F0502020204030204" pitchFamily="34" charset="0"/>
                <a:cs typeface="Calibri" panose="020F0502020204030204" pitchFamily="34" charset="0"/>
              </a:rPr>
              <a:t> </a:t>
            </a:r>
            <a:r>
              <a:rPr lang="en-US" b="0" kern="1200" dirty="0" err="1">
                <a:latin typeface="Calibri" panose="020F0502020204030204" pitchFamily="34" charset="0"/>
                <a:ea typeface="Calibri" panose="020F0502020204030204" pitchFamily="34" charset="0"/>
                <a:cs typeface="Calibri" panose="020F0502020204030204" pitchFamily="34" charset="0"/>
              </a:rPr>
              <a:t>các</a:t>
            </a:r>
            <a:r>
              <a:rPr lang="en-US" b="0" kern="1200" dirty="0">
                <a:latin typeface="Calibri" panose="020F0502020204030204" pitchFamily="34" charset="0"/>
                <a:ea typeface="Calibri" panose="020F0502020204030204" pitchFamily="34" charset="0"/>
                <a:cs typeface="Calibri" panose="020F0502020204030204" pitchFamily="34" charset="0"/>
              </a:rPr>
              <a:t> </a:t>
            </a:r>
            <a:r>
              <a:rPr lang="en-US" b="0" kern="1200" dirty="0" err="1">
                <a:latin typeface="Calibri" panose="020F0502020204030204" pitchFamily="34" charset="0"/>
                <a:ea typeface="Calibri" panose="020F0502020204030204" pitchFamily="34" charset="0"/>
                <a:cs typeface="Calibri" panose="020F0502020204030204" pitchFamily="34" charset="0"/>
              </a:rPr>
              <a:t>công</a:t>
            </a:r>
            <a:r>
              <a:rPr lang="en-US" b="0" kern="1200" dirty="0">
                <a:latin typeface="Calibri" panose="020F0502020204030204" pitchFamily="34" charset="0"/>
                <a:ea typeface="Calibri" panose="020F0502020204030204" pitchFamily="34" charset="0"/>
                <a:cs typeface="Calibri" panose="020F0502020204030204" pitchFamily="34" charset="0"/>
              </a:rPr>
              <a:t> </a:t>
            </a:r>
            <a:r>
              <a:rPr lang="en-US" b="0" kern="1200" dirty="0" err="1">
                <a:latin typeface="Calibri" panose="020F0502020204030204" pitchFamily="34" charset="0"/>
                <a:ea typeface="Calibri" panose="020F0502020204030204" pitchFamily="34" charset="0"/>
                <a:cs typeface="Calibri" panose="020F0502020204030204" pitchFamily="34" charset="0"/>
              </a:rPr>
              <a:t>nghệ</a:t>
            </a:r>
            <a:endParaRPr lang="en-US" b="0" kern="1200" dirty="0">
              <a:latin typeface="Calibri" panose="020F0502020204030204" pitchFamily="34" charset="0"/>
              <a:ea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0F11805B-F3A9-387C-DEEC-6E23D733DD05}"/>
              </a:ext>
            </a:extLst>
          </p:cNvPr>
          <p:cNvSpPr>
            <a:spLocks noGrp="1"/>
          </p:cNvSpPr>
          <p:nvPr>
            <p:ph type="sldNum" sz="quarter" idx="18"/>
          </p:nvPr>
        </p:nvSpPr>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8</a:t>
            </a:fld>
            <a:endParaRPr lang="en-US" dirty="0"/>
          </a:p>
        </p:txBody>
      </p:sp>
      <p:graphicFrame>
        <p:nvGraphicFramePr>
          <p:cNvPr id="9" name="Table 8">
            <a:extLst>
              <a:ext uri="{FF2B5EF4-FFF2-40B4-BE49-F238E27FC236}">
                <a16:creationId xmlns:a16="http://schemas.microsoft.com/office/drawing/2014/main" id="{E03DDE85-76C3-1953-37A2-6C6B4C674613}"/>
              </a:ext>
            </a:extLst>
          </p:cNvPr>
          <p:cNvGraphicFramePr>
            <a:graphicFrameLocks noGrp="1"/>
          </p:cNvGraphicFramePr>
          <p:nvPr>
            <p:extLst>
              <p:ext uri="{D42A27DB-BD31-4B8C-83A1-F6EECF244321}">
                <p14:modId xmlns:p14="http://schemas.microsoft.com/office/powerpoint/2010/main" val="4179597468"/>
              </p:ext>
            </p:extLst>
          </p:nvPr>
        </p:nvGraphicFramePr>
        <p:xfrm>
          <a:off x="933691" y="1886674"/>
          <a:ext cx="10324618" cy="4275366"/>
        </p:xfrm>
        <a:graphic>
          <a:graphicData uri="http://schemas.openxmlformats.org/drawingml/2006/table">
            <a:tbl>
              <a:tblPr firstRow="1" firstCol="1" bandRow="1">
                <a:tableStyleId>{5C22544A-7EE6-4342-B048-85BDC9FD1C3A}</a:tableStyleId>
              </a:tblPr>
              <a:tblGrid>
                <a:gridCol w="3817446">
                  <a:extLst>
                    <a:ext uri="{9D8B030D-6E8A-4147-A177-3AD203B41FA5}">
                      <a16:colId xmlns:a16="http://schemas.microsoft.com/office/drawing/2014/main" val="4221211809"/>
                    </a:ext>
                  </a:extLst>
                </a:gridCol>
                <a:gridCol w="6507172">
                  <a:extLst>
                    <a:ext uri="{9D8B030D-6E8A-4147-A177-3AD203B41FA5}">
                      <a16:colId xmlns:a16="http://schemas.microsoft.com/office/drawing/2014/main" val="953922022"/>
                    </a:ext>
                  </a:extLst>
                </a:gridCol>
              </a:tblGrid>
              <a:tr h="885538">
                <a:tc>
                  <a:txBody>
                    <a:bodyPr/>
                    <a:lstStyle/>
                    <a:p>
                      <a:pPr>
                        <a:lnSpc>
                          <a:spcPct val="115000"/>
                        </a:lnSpc>
                        <a:spcAft>
                          <a:spcPts val="1000"/>
                        </a:spcAft>
                        <a:buNone/>
                      </a:pPr>
                      <a:r>
                        <a:rPr lang="en-US" sz="2500" dirty="0">
                          <a:effectLst/>
                          <a:latin typeface="Arial" panose="020B0604020202020204" pitchFamily="34" charset="0"/>
                          <a:cs typeface="Arial" panose="020B0604020202020204" pitchFamily="34" charset="0"/>
                        </a:rPr>
                        <a:t>Thành </a:t>
                      </a:r>
                      <a:r>
                        <a:rPr lang="en-US" sz="2500" dirty="0" err="1">
                          <a:effectLst/>
                          <a:latin typeface="Arial" panose="020B0604020202020204" pitchFamily="34" charset="0"/>
                          <a:cs typeface="Arial" panose="020B0604020202020204" pitchFamily="34" charset="0"/>
                        </a:rPr>
                        <a:t>phần</a:t>
                      </a:r>
                      <a:r>
                        <a:rPr lang="en-US" sz="2500" dirty="0">
                          <a:effectLst/>
                          <a:latin typeface="Arial" panose="020B0604020202020204" pitchFamily="34" charset="0"/>
                          <a:cs typeface="Arial" panose="020B0604020202020204" pitchFamily="34" charset="0"/>
                        </a:rPr>
                        <a:t> </a:t>
                      </a:r>
                      <a:r>
                        <a:rPr lang="en-US" sz="2500" dirty="0" err="1">
                          <a:effectLst/>
                          <a:latin typeface="Arial" panose="020B0604020202020204" pitchFamily="34" charset="0"/>
                          <a:cs typeface="Arial" panose="020B0604020202020204" pitchFamily="34" charset="0"/>
                        </a:rPr>
                        <a:t>hệ</a:t>
                      </a:r>
                      <a:r>
                        <a:rPr lang="en-US" sz="2500" dirty="0">
                          <a:effectLst/>
                          <a:latin typeface="Arial" panose="020B0604020202020204" pitchFamily="34" charset="0"/>
                          <a:cs typeface="Arial" panose="020B0604020202020204" pitchFamily="34" charset="0"/>
                        </a:rPr>
                        <a:t> </a:t>
                      </a:r>
                      <a:r>
                        <a:rPr lang="en-US" sz="2500" dirty="0" err="1">
                          <a:effectLst/>
                          <a:latin typeface="Arial" panose="020B0604020202020204" pitchFamily="34" charset="0"/>
                          <a:cs typeface="Arial" panose="020B0604020202020204" pitchFamily="34" charset="0"/>
                        </a:rPr>
                        <a:t>thống</a:t>
                      </a:r>
                      <a:endParaRPr lang="vi-VN" sz="2500" dirty="0">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a:lnSpc>
                          <a:spcPct val="115000"/>
                        </a:lnSpc>
                        <a:spcAft>
                          <a:spcPts val="1000"/>
                        </a:spcAft>
                        <a:buNone/>
                      </a:pPr>
                      <a:r>
                        <a:rPr lang="en-US" sz="2500" dirty="0">
                          <a:effectLst/>
                          <a:latin typeface="Arial" panose="020B0604020202020204" pitchFamily="34" charset="0"/>
                          <a:cs typeface="Arial" panose="020B0604020202020204" pitchFamily="34" charset="0"/>
                        </a:rPr>
                        <a:t>Công </a:t>
                      </a:r>
                      <a:r>
                        <a:rPr lang="en-US" sz="2500" dirty="0" err="1">
                          <a:effectLst/>
                          <a:latin typeface="Arial" panose="020B0604020202020204" pitchFamily="34" charset="0"/>
                          <a:cs typeface="Arial" panose="020B0604020202020204" pitchFamily="34" charset="0"/>
                        </a:rPr>
                        <a:t>nghệ</a:t>
                      </a:r>
                      <a:r>
                        <a:rPr lang="en-US" sz="2500" dirty="0">
                          <a:effectLst/>
                          <a:latin typeface="Arial" panose="020B0604020202020204" pitchFamily="34" charset="0"/>
                          <a:cs typeface="Arial" panose="020B0604020202020204" pitchFamily="34" charset="0"/>
                        </a:rPr>
                        <a:t> </a:t>
                      </a:r>
                      <a:r>
                        <a:rPr lang="en-US" sz="2500" dirty="0" err="1">
                          <a:effectLst/>
                          <a:latin typeface="Arial" panose="020B0604020202020204" pitchFamily="34" charset="0"/>
                          <a:cs typeface="Arial" panose="020B0604020202020204" pitchFamily="34" charset="0"/>
                        </a:rPr>
                        <a:t>sử</a:t>
                      </a:r>
                      <a:r>
                        <a:rPr lang="en-US" sz="2500" dirty="0">
                          <a:effectLst/>
                          <a:latin typeface="Arial" panose="020B0604020202020204" pitchFamily="34" charset="0"/>
                          <a:cs typeface="Arial" panose="020B0604020202020204" pitchFamily="34" charset="0"/>
                        </a:rPr>
                        <a:t> </a:t>
                      </a:r>
                      <a:r>
                        <a:rPr lang="en-US" sz="2500" dirty="0" err="1">
                          <a:effectLst/>
                          <a:latin typeface="Arial" panose="020B0604020202020204" pitchFamily="34" charset="0"/>
                          <a:cs typeface="Arial" panose="020B0604020202020204" pitchFamily="34" charset="0"/>
                        </a:rPr>
                        <a:t>dụng</a:t>
                      </a:r>
                      <a:endParaRPr lang="vi-VN" sz="2500" dirty="0">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1419740270"/>
                  </a:ext>
                </a:extLst>
              </a:tr>
              <a:tr h="419838">
                <a:tc>
                  <a:txBody>
                    <a:bodyPr/>
                    <a:lstStyle/>
                    <a:p>
                      <a:pPr>
                        <a:lnSpc>
                          <a:spcPct val="115000"/>
                        </a:lnSpc>
                        <a:spcAft>
                          <a:spcPts val="1000"/>
                        </a:spcAft>
                        <a:buNone/>
                      </a:pPr>
                      <a:r>
                        <a:rPr lang="en-US" sz="2200" dirty="0">
                          <a:effectLst/>
                          <a:latin typeface="Arial" panose="020B0604020202020204" pitchFamily="34" charset="0"/>
                          <a:cs typeface="Arial" panose="020B0604020202020204" pitchFamily="34" charset="0"/>
                        </a:rPr>
                        <a:t>Frontend</a:t>
                      </a:r>
                      <a:endParaRPr lang="vi-VN" sz="2200" dirty="0">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a:lnSpc>
                          <a:spcPct val="115000"/>
                        </a:lnSpc>
                        <a:spcAft>
                          <a:spcPts val="1000"/>
                        </a:spcAft>
                        <a:buNone/>
                      </a:pPr>
                      <a:r>
                        <a:rPr lang="en-US" sz="2200" dirty="0">
                          <a:effectLst/>
                          <a:latin typeface="Arial" panose="020B0604020202020204" pitchFamily="34" charset="0"/>
                          <a:cs typeface="Arial" panose="020B0604020202020204" pitchFamily="34" charset="0"/>
                        </a:rPr>
                        <a:t>React JS</a:t>
                      </a:r>
                      <a:endParaRPr lang="vi-VN" sz="2200" dirty="0">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2348899590"/>
                  </a:ext>
                </a:extLst>
              </a:tr>
              <a:tr h="419838">
                <a:tc>
                  <a:txBody>
                    <a:bodyPr/>
                    <a:lstStyle/>
                    <a:p>
                      <a:pPr>
                        <a:lnSpc>
                          <a:spcPct val="115000"/>
                        </a:lnSpc>
                        <a:spcAft>
                          <a:spcPts val="1000"/>
                        </a:spcAft>
                        <a:buNone/>
                      </a:pPr>
                      <a:r>
                        <a:rPr lang="en-US" sz="2200" dirty="0">
                          <a:effectLst/>
                          <a:latin typeface="Arial" panose="020B0604020202020204" pitchFamily="34" charset="0"/>
                          <a:cs typeface="Arial" panose="020B0604020202020204" pitchFamily="34" charset="0"/>
                        </a:rPr>
                        <a:t>Backend</a:t>
                      </a:r>
                      <a:endParaRPr lang="vi-VN" sz="2200" dirty="0">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a:lnSpc>
                          <a:spcPct val="115000"/>
                        </a:lnSpc>
                        <a:spcAft>
                          <a:spcPts val="1000"/>
                        </a:spcAft>
                        <a:buNone/>
                      </a:pPr>
                      <a:r>
                        <a:rPr lang="en-US" sz="2200" dirty="0">
                          <a:effectLst/>
                          <a:latin typeface="Arial" panose="020B0604020202020204" pitchFamily="34" charset="0"/>
                          <a:cs typeface="Arial" panose="020B0604020202020204" pitchFamily="34" charset="0"/>
                        </a:rPr>
                        <a:t>Node.js</a:t>
                      </a:r>
                      <a:endParaRPr lang="vi-VN" sz="2200" dirty="0">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652478202"/>
                  </a:ext>
                </a:extLst>
              </a:tr>
              <a:tr h="419838">
                <a:tc>
                  <a:txBody>
                    <a:bodyPr/>
                    <a:lstStyle/>
                    <a:p>
                      <a:pPr>
                        <a:lnSpc>
                          <a:spcPct val="115000"/>
                        </a:lnSpc>
                        <a:spcAft>
                          <a:spcPts val="1000"/>
                        </a:spcAft>
                        <a:buNone/>
                      </a:pPr>
                      <a:r>
                        <a:rPr lang="en-US" sz="2200" dirty="0" err="1">
                          <a:effectLst/>
                          <a:latin typeface="Arial" panose="020B0604020202020204" pitchFamily="34" charset="0"/>
                          <a:cs typeface="Arial" panose="020B0604020202020204" pitchFamily="34" charset="0"/>
                        </a:rPr>
                        <a:t>Cơ</a:t>
                      </a:r>
                      <a:r>
                        <a:rPr lang="en-US" sz="2200" dirty="0">
                          <a:effectLst/>
                          <a:latin typeface="Arial" panose="020B0604020202020204" pitchFamily="34" charset="0"/>
                          <a:cs typeface="Arial" panose="020B0604020202020204" pitchFamily="34" charset="0"/>
                        </a:rPr>
                        <a:t> </a:t>
                      </a:r>
                      <a:r>
                        <a:rPr lang="en-US" sz="2200" dirty="0" err="1">
                          <a:effectLst/>
                          <a:latin typeface="Arial" panose="020B0604020202020204" pitchFamily="34" charset="0"/>
                          <a:cs typeface="Arial" panose="020B0604020202020204" pitchFamily="34" charset="0"/>
                        </a:rPr>
                        <a:t>sở</a:t>
                      </a:r>
                      <a:r>
                        <a:rPr lang="en-US" sz="2200" dirty="0">
                          <a:effectLst/>
                          <a:latin typeface="Arial" panose="020B0604020202020204" pitchFamily="34" charset="0"/>
                          <a:cs typeface="Arial" panose="020B0604020202020204" pitchFamily="34" charset="0"/>
                        </a:rPr>
                        <a:t> </a:t>
                      </a:r>
                      <a:r>
                        <a:rPr lang="en-US" sz="2200" dirty="0" err="1">
                          <a:effectLst/>
                          <a:latin typeface="Arial" panose="020B0604020202020204" pitchFamily="34" charset="0"/>
                          <a:cs typeface="Arial" panose="020B0604020202020204" pitchFamily="34" charset="0"/>
                        </a:rPr>
                        <a:t>dữ</a:t>
                      </a:r>
                      <a:r>
                        <a:rPr lang="en-US" sz="2200" dirty="0">
                          <a:effectLst/>
                          <a:latin typeface="Arial" panose="020B0604020202020204" pitchFamily="34" charset="0"/>
                          <a:cs typeface="Arial" panose="020B0604020202020204" pitchFamily="34" charset="0"/>
                        </a:rPr>
                        <a:t> </a:t>
                      </a:r>
                      <a:r>
                        <a:rPr lang="en-US" sz="2200" dirty="0" err="1">
                          <a:effectLst/>
                          <a:latin typeface="Arial" panose="020B0604020202020204" pitchFamily="34" charset="0"/>
                          <a:cs typeface="Arial" panose="020B0604020202020204" pitchFamily="34" charset="0"/>
                        </a:rPr>
                        <a:t>liệu</a:t>
                      </a:r>
                      <a:endParaRPr lang="vi-VN" sz="2200" dirty="0">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a:lnSpc>
                          <a:spcPct val="115000"/>
                        </a:lnSpc>
                        <a:spcAft>
                          <a:spcPts val="1000"/>
                        </a:spcAft>
                        <a:buNone/>
                      </a:pPr>
                      <a:r>
                        <a:rPr lang="en-US" sz="2200" dirty="0">
                          <a:effectLst/>
                          <a:latin typeface="Arial" panose="020B0604020202020204" pitchFamily="34" charset="0"/>
                          <a:cs typeface="Arial" panose="020B0604020202020204" pitchFamily="34" charset="0"/>
                        </a:rPr>
                        <a:t>MySQL</a:t>
                      </a:r>
                      <a:endParaRPr lang="vi-VN" sz="2200" dirty="0">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2680111595"/>
                  </a:ext>
                </a:extLst>
              </a:tr>
              <a:tr h="855238">
                <a:tc>
                  <a:txBody>
                    <a:bodyPr/>
                    <a:lstStyle/>
                    <a:p>
                      <a:pPr>
                        <a:lnSpc>
                          <a:spcPct val="115000"/>
                        </a:lnSpc>
                        <a:spcAft>
                          <a:spcPts val="1000"/>
                        </a:spcAft>
                        <a:buNone/>
                      </a:pPr>
                      <a:r>
                        <a:rPr lang="en-US" sz="2200">
                          <a:effectLst/>
                          <a:latin typeface="Arial" panose="020B0604020202020204" pitchFamily="34" charset="0"/>
                          <a:cs typeface="Arial" panose="020B0604020202020204" pitchFamily="34" charset="0"/>
                        </a:rPr>
                        <a:t>Xác thực bảo mật</a:t>
                      </a:r>
                      <a:endParaRPr lang="vi-VN" sz="2200">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a:lnSpc>
                          <a:spcPct val="115000"/>
                        </a:lnSpc>
                        <a:spcAft>
                          <a:spcPts val="1000"/>
                        </a:spcAft>
                        <a:buNone/>
                      </a:pPr>
                      <a:r>
                        <a:rPr lang="en-US" sz="2200" dirty="0">
                          <a:effectLst/>
                          <a:latin typeface="Arial" panose="020B0604020202020204" pitchFamily="34" charset="0"/>
                          <a:cs typeface="Arial" panose="020B0604020202020204" pitchFamily="34" charset="0"/>
                        </a:rPr>
                        <a:t>JWT (JSON Web Token), </a:t>
                      </a:r>
                      <a:r>
                        <a:rPr lang="en-US" sz="2200" dirty="0" err="1">
                          <a:effectLst/>
                          <a:latin typeface="Arial" panose="020B0604020202020204" pitchFamily="34" charset="0"/>
                          <a:cs typeface="Arial" panose="020B0604020202020204" pitchFamily="34" charset="0"/>
                        </a:rPr>
                        <a:t>BCrypt</a:t>
                      </a:r>
                      <a:r>
                        <a:rPr lang="en-US" sz="2200" dirty="0">
                          <a:effectLst/>
                          <a:latin typeface="Arial" panose="020B0604020202020204" pitchFamily="34" charset="0"/>
                          <a:cs typeface="Arial" panose="020B0604020202020204" pitchFamily="34" charset="0"/>
                        </a:rPr>
                        <a:t> </a:t>
                      </a:r>
                      <a:r>
                        <a:rPr lang="en-US" sz="2200" dirty="0" err="1">
                          <a:effectLst/>
                          <a:latin typeface="Arial" panose="020B0604020202020204" pitchFamily="34" charset="0"/>
                          <a:cs typeface="Arial" panose="020B0604020202020204" pitchFamily="34" charset="0"/>
                        </a:rPr>
                        <a:t>cho</a:t>
                      </a:r>
                      <a:r>
                        <a:rPr lang="en-US" sz="2200" dirty="0">
                          <a:effectLst/>
                          <a:latin typeface="Arial" panose="020B0604020202020204" pitchFamily="34" charset="0"/>
                          <a:cs typeface="Arial" panose="020B0604020202020204" pitchFamily="34" charset="0"/>
                        </a:rPr>
                        <a:t> hash </a:t>
                      </a:r>
                      <a:r>
                        <a:rPr lang="en-US" sz="2200" dirty="0" err="1">
                          <a:effectLst/>
                          <a:latin typeface="Arial" panose="020B0604020202020204" pitchFamily="34" charset="0"/>
                          <a:cs typeface="Arial" panose="020B0604020202020204" pitchFamily="34" charset="0"/>
                        </a:rPr>
                        <a:t>mật</a:t>
                      </a:r>
                      <a:r>
                        <a:rPr lang="en-US" sz="2200" dirty="0">
                          <a:effectLst/>
                          <a:latin typeface="Arial" panose="020B0604020202020204" pitchFamily="34" charset="0"/>
                          <a:cs typeface="Arial" panose="020B0604020202020204" pitchFamily="34" charset="0"/>
                        </a:rPr>
                        <a:t> </a:t>
                      </a:r>
                      <a:r>
                        <a:rPr lang="en-US" sz="2200" dirty="0" err="1">
                          <a:effectLst/>
                          <a:latin typeface="Arial" panose="020B0604020202020204" pitchFamily="34" charset="0"/>
                          <a:cs typeface="Arial" panose="020B0604020202020204" pitchFamily="34" charset="0"/>
                        </a:rPr>
                        <a:t>khẩu</a:t>
                      </a:r>
                      <a:endParaRPr lang="vi-VN" sz="2200" dirty="0">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4183516881"/>
                  </a:ext>
                </a:extLst>
              </a:tr>
              <a:tr h="419838">
                <a:tc>
                  <a:txBody>
                    <a:bodyPr/>
                    <a:lstStyle/>
                    <a:p>
                      <a:pPr>
                        <a:lnSpc>
                          <a:spcPct val="115000"/>
                        </a:lnSpc>
                        <a:spcAft>
                          <a:spcPts val="1000"/>
                        </a:spcAft>
                        <a:buNone/>
                      </a:pPr>
                      <a:r>
                        <a:rPr lang="en-US" sz="2200">
                          <a:effectLst/>
                          <a:latin typeface="Arial" panose="020B0604020202020204" pitchFamily="34" charset="0"/>
                          <a:cs typeface="Arial" panose="020B0604020202020204" pitchFamily="34" charset="0"/>
                        </a:rPr>
                        <a:t>Gửi email/OTP</a:t>
                      </a:r>
                      <a:endParaRPr lang="vi-VN" sz="2200">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a:lnSpc>
                          <a:spcPct val="115000"/>
                        </a:lnSpc>
                        <a:spcAft>
                          <a:spcPts val="1000"/>
                        </a:spcAft>
                        <a:buNone/>
                      </a:pPr>
                      <a:r>
                        <a:rPr lang="en-US" sz="2200" dirty="0">
                          <a:effectLst/>
                          <a:latin typeface="Arial" panose="020B0604020202020204" pitchFamily="34" charset="0"/>
                          <a:cs typeface="Arial" panose="020B0604020202020204" pitchFamily="34" charset="0"/>
                        </a:rPr>
                        <a:t>SMTP</a:t>
                      </a:r>
                      <a:endParaRPr lang="vi-VN" sz="2200" dirty="0">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3011426415"/>
                  </a:ext>
                </a:extLst>
              </a:tr>
              <a:tr h="855238">
                <a:tc>
                  <a:txBody>
                    <a:bodyPr/>
                    <a:lstStyle/>
                    <a:p>
                      <a:pPr>
                        <a:lnSpc>
                          <a:spcPct val="115000"/>
                        </a:lnSpc>
                        <a:spcAft>
                          <a:spcPts val="1000"/>
                        </a:spcAft>
                        <a:buNone/>
                      </a:pPr>
                      <a:r>
                        <a:rPr lang="en-US" sz="2200">
                          <a:effectLst/>
                          <a:latin typeface="Arial" panose="020B0604020202020204" pitchFamily="34" charset="0"/>
                          <a:cs typeface="Arial" panose="020B0604020202020204" pitchFamily="34" charset="0"/>
                        </a:rPr>
                        <a:t>Hệ thống Microservices </a:t>
                      </a:r>
                      <a:endParaRPr lang="vi-VN" sz="2200">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a:lnSpc>
                          <a:spcPct val="115000"/>
                        </a:lnSpc>
                        <a:spcAft>
                          <a:spcPts val="1000"/>
                        </a:spcAft>
                        <a:buNone/>
                      </a:pPr>
                      <a:r>
                        <a:rPr lang="en-US" sz="2200" dirty="0">
                          <a:effectLst/>
                          <a:latin typeface="Arial" panose="020B0604020202020204" pitchFamily="34" charset="0"/>
                          <a:cs typeface="Arial" panose="020B0604020202020204" pitchFamily="34" charset="0"/>
                        </a:rPr>
                        <a:t>Docker</a:t>
                      </a:r>
                      <a:endParaRPr lang="vi-VN" sz="2200" dirty="0">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3144059017"/>
                  </a:ext>
                </a:extLst>
              </a:tr>
            </a:tbl>
          </a:graphicData>
        </a:graphic>
      </p:graphicFrame>
    </p:spTree>
    <p:extLst>
      <p:ext uri="{BB962C8B-B14F-4D97-AF65-F5344CB8AC3E}">
        <p14:creationId xmlns:p14="http://schemas.microsoft.com/office/powerpoint/2010/main" val="145171430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5E4BB-93FA-E0BD-70AA-5729A97E31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576296-191C-A3E6-484E-476BE899B465}"/>
              </a:ext>
            </a:extLst>
          </p:cNvPr>
          <p:cNvSpPr>
            <a:spLocks noGrp="1"/>
          </p:cNvSpPr>
          <p:nvPr>
            <p:ph type="title"/>
          </p:nvPr>
        </p:nvSpPr>
        <p:spPr/>
        <p:txBody>
          <a:bodyPr anchor="b">
            <a:normAutofit/>
          </a:bodyPr>
          <a:lstStyle/>
          <a:p>
            <a:r>
              <a:rPr lang="en-GB" b="1" dirty="0"/>
              <a:t>PHÂN TÍCH </a:t>
            </a:r>
            <a:r>
              <a:rPr lang="en-US" b="1" dirty="0" err="1"/>
              <a:t>Sơ</a:t>
            </a:r>
            <a:r>
              <a:rPr lang="en-US" b="1" dirty="0"/>
              <a:t> </a:t>
            </a:r>
            <a:r>
              <a:rPr lang="en-US" b="1" dirty="0" err="1"/>
              <a:t>đồ</a:t>
            </a:r>
            <a:r>
              <a:rPr lang="en-US" b="1" dirty="0"/>
              <a:t> use case </a:t>
            </a:r>
            <a:r>
              <a:rPr lang="en-US" b="1" dirty="0" err="1"/>
              <a:t>tổng</a:t>
            </a:r>
            <a:r>
              <a:rPr lang="en-US" b="1" dirty="0"/>
              <a:t> </a:t>
            </a:r>
            <a:r>
              <a:rPr lang="en-US" b="1" dirty="0" err="1"/>
              <a:t>quát</a:t>
            </a:r>
            <a:endParaRPr lang="vi-VN" b="1" dirty="0"/>
          </a:p>
        </p:txBody>
      </p:sp>
    </p:spTree>
    <p:extLst>
      <p:ext uri="{BB962C8B-B14F-4D97-AF65-F5344CB8AC3E}">
        <p14:creationId xmlns:p14="http://schemas.microsoft.com/office/powerpoint/2010/main" val="21423987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ChromaVTI">
  <a:themeElements>
    <a:clrScheme name="Chroma">
      <a:dk1>
        <a:srgbClr val="131313"/>
      </a:dk1>
      <a:lt1>
        <a:sysClr val="window" lastClr="FFFFFF"/>
      </a:lt1>
      <a:dk2>
        <a:srgbClr val="0C233A"/>
      </a:dk2>
      <a:lt2>
        <a:srgbClr val="F5FAFD"/>
      </a:lt2>
      <a:accent1>
        <a:srgbClr val="4485DC"/>
      </a:accent1>
      <a:accent2>
        <a:srgbClr val="25AAD5"/>
      </a:accent2>
      <a:accent3>
        <a:srgbClr val="5BBEAC"/>
      </a:accent3>
      <a:accent4>
        <a:srgbClr val="6666E2"/>
      </a:accent4>
      <a:accent5>
        <a:srgbClr val="66C26C"/>
      </a:accent5>
      <a:accent6>
        <a:srgbClr val="10CF9B"/>
      </a:accent6>
      <a:hlink>
        <a:srgbClr val="4485DC"/>
      </a:hlink>
      <a:folHlink>
        <a:srgbClr val="25AAD5"/>
      </a:folHlink>
    </a:clrScheme>
    <a:fontScheme name="Custom 2">
      <a:majorFont>
        <a:latin typeface="Aptos Light"/>
        <a:ea typeface=""/>
        <a:cs typeface=""/>
      </a:majorFont>
      <a:minorFont>
        <a:latin typeface="Apt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ma_wac_SD_V6" id="{813CACB7-FFBF-451F-BE39-76C974DD84B4}" vid="{7DDF0AE8-F247-461D-B301-0BD9E5C3ACCC}"/>
    </a:ext>
  </a:ext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357</TotalTime>
  <Words>7418</Words>
  <Application>Microsoft Office PowerPoint</Application>
  <PresentationFormat>Widescreen</PresentationFormat>
  <Paragraphs>578</Paragraphs>
  <Slides>58</Slides>
  <Notes>57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58</vt:i4>
      </vt:variant>
    </vt:vector>
  </HeadingPairs>
  <TitlesOfParts>
    <vt:vector size="69" baseType="lpstr">
      <vt:lpstr>Aptos</vt:lpstr>
      <vt:lpstr>Aptos Light</vt:lpstr>
      <vt:lpstr>Arial</vt:lpstr>
      <vt:lpstr>Calibri</vt:lpstr>
      <vt:lpstr>Courier New</vt:lpstr>
      <vt:lpstr>Times New Roman</vt:lpstr>
      <vt:lpstr>Tw Cen MT</vt:lpstr>
      <vt:lpstr>Tw Cen MT Condensed</vt:lpstr>
      <vt:lpstr>Wingdings 3</vt:lpstr>
      <vt:lpstr>ChromaVTI</vt:lpstr>
      <vt:lpstr>Integral</vt:lpstr>
      <vt:lpstr>Xây Dựng Website Quản Lý Chính Sách Bán Hàng Và Quyền Lợi Khách Hàng</vt:lpstr>
      <vt:lpstr>MụC lục</vt:lpstr>
      <vt:lpstr>Giới thiệu tổng quan</vt:lpstr>
      <vt:lpstr>Mô tả bài toán</vt:lpstr>
      <vt:lpstr>Mô tả chức năng và phi chức năng</vt:lpstr>
      <vt:lpstr>Mô tả chức năng và phi chức năng</vt:lpstr>
      <vt:lpstr>Mô tả chức năng và phi chức năng</vt:lpstr>
      <vt:lpstr>Mô tả các công nghệ</vt:lpstr>
      <vt:lpstr>PHÂN TÍCH Sơ đồ use case tổng quát</vt:lpstr>
      <vt:lpstr>Sơ đồ use case tổng quát</vt:lpstr>
      <vt:lpstr>Sơ đồ use case chi tiết</vt:lpstr>
      <vt:lpstr>Sơ đồ use case chi tiết</vt:lpstr>
      <vt:lpstr>Sơ đồ use case chi tiết</vt:lpstr>
      <vt:lpstr>Sơ đồ use case chi tiết</vt:lpstr>
      <vt:lpstr>Sơ đồ use case chi tiết</vt:lpstr>
      <vt:lpstr>Sơ đồ use case chi tiết</vt:lpstr>
      <vt:lpstr>Use Case  QLDanhMuc</vt:lpstr>
      <vt:lpstr>Use Case  QLDanhMuc</vt:lpstr>
      <vt:lpstr>Use Case  QLHopDong</vt:lpstr>
      <vt:lpstr>Use Case  QLHopDong</vt:lpstr>
      <vt:lpstr>Use Case QLKhuyenMai</vt:lpstr>
      <vt:lpstr>Use Case QLKhuyenMai</vt:lpstr>
      <vt:lpstr>Use Case QLGioHang</vt:lpstr>
      <vt:lpstr>Use Case QLLevelCustomer</vt:lpstr>
      <vt:lpstr>Use Case QLSanPham</vt:lpstr>
      <vt:lpstr>Use Case QLLoaiKhuyenMai</vt:lpstr>
      <vt:lpstr>Use Case QLTaiKhoan</vt:lpstr>
      <vt:lpstr>Use Case QLTaiKhoan</vt:lpstr>
      <vt:lpstr>Sơ đồ phân tích cơ sở dữ liệu</vt:lpstr>
      <vt:lpstr>Sơ đồ phân tích cơ sở dữ liệu</vt:lpstr>
      <vt:lpstr>PowerPoint Presentation</vt:lpstr>
      <vt:lpstr>PowerPoint Presentation</vt:lpstr>
      <vt:lpstr>THIẾT KẾ</vt:lpstr>
      <vt:lpstr>Sơ đồ nghiệp vụ đăng nhập</vt:lpstr>
      <vt:lpstr>Sơ đồ nghiệp vụ thêm sản phẩm</vt:lpstr>
      <vt:lpstr>Sơ đồ nghiệp vụ sửa sản phẩm</vt:lpstr>
      <vt:lpstr>Sơ đồ nghiệp vụ Xóa sản phẩm</vt:lpstr>
      <vt:lpstr>Sơ đồ nghiệp vụ xin báo giá</vt:lpstr>
      <vt:lpstr>Sơ đồ nghiệp vụ xử lí báo giá</vt:lpstr>
      <vt:lpstr>Mô hình triển khai trên Cloud</vt:lpstr>
      <vt:lpstr>Minh họa giao diện</vt:lpstr>
      <vt:lpstr>Giao diện người dùng chính</vt:lpstr>
      <vt:lpstr>Các chức năng giao diện</vt:lpstr>
      <vt:lpstr>TRIỂN KHAI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KẾT LUẬN</vt:lpstr>
      <vt:lpstr>KẾT LUẬN</vt:lpstr>
      <vt:lpstr>Hướng phát triển</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Dao Tram</dc:creator>
  <cp:lastModifiedBy>Dao Tram</cp:lastModifiedBy>
  <cp:revision>20</cp:revision>
  <dcterms:created xsi:type="dcterms:W3CDTF">2025-05-10T15:24:31Z</dcterms:created>
  <dcterms:modified xsi:type="dcterms:W3CDTF">2025-05-11T03:46:06Z</dcterms:modified>
</cp:coreProperties>
</file>